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1"/>
  </p:notesMasterIdLst>
  <p:sldIdLst>
    <p:sldId id="256" r:id="rId5"/>
    <p:sldId id="261" r:id="rId6"/>
    <p:sldId id="257" r:id="rId7"/>
    <p:sldId id="260" r:id="rId8"/>
    <p:sldId id="259" r:id="rId9"/>
    <p:sldId id="258" r:id="rId10"/>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BE"/>
    <a:srgbClr val="F4B71C"/>
    <a:srgbClr val="1B55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328950-DDEC-4A17-8F03-DAD2EDA88F2C}" v="2" dt="2024-11-05T13:45:26.902"/>
    <p1510:client id="{2D5F71A2-A157-4F1C-BBE6-590F7C10D9F4}" v="2" dt="2024-11-05T09:49:17.9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301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llie Stewart" userId="S::bstewart@solihull.tgacademy.org.uk::14c63c6e-fe2e-4565-a5da-8236a56bba19" providerId="AD" clId="Web-{1D989863-92D4-443C-874F-6DD4EF60711D}"/>
    <pc:docChg chg="modSld">
      <pc:chgData name="Billie Stewart" userId="S::bstewart@solihull.tgacademy.org.uk::14c63c6e-fe2e-4565-a5da-8236a56bba19" providerId="AD" clId="Web-{1D989863-92D4-443C-874F-6DD4EF60711D}" dt="2024-05-08T09:59:39.183" v="1" actId="20577"/>
      <pc:docMkLst>
        <pc:docMk/>
      </pc:docMkLst>
      <pc:sldChg chg="modSp">
        <pc:chgData name="Billie Stewart" userId="S::bstewart@solihull.tgacademy.org.uk::14c63c6e-fe2e-4565-a5da-8236a56bba19" providerId="AD" clId="Web-{1D989863-92D4-443C-874F-6DD4EF60711D}" dt="2024-05-08T09:59:39.183" v="1" actId="20577"/>
        <pc:sldMkLst>
          <pc:docMk/>
          <pc:sldMk cId="779694227" sldId="256"/>
        </pc:sldMkLst>
        <pc:spChg chg="mod">
          <ac:chgData name="Billie Stewart" userId="S::bstewart@solihull.tgacademy.org.uk::14c63c6e-fe2e-4565-a5da-8236a56bba19" providerId="AD" clId="Web-{1D989863-92D4-443C-874F-6DD4EF60711D}" dt="2024-05-08T09:59:39.183" v="1" actId="20577"/>
          <ac:spMkLst>
            <pc:docMk/>
            <pc:sldMk cId="779694227" sldId="256"/>
            <ac:spMk id="13" creationId="{8C1776E7-A177-F917-72B8-D9E5A11A5D53}"/>
          </ac:spMkLst>
        </pc:spChg>
      </pc:sldChg>
    </pc:docChg>
  </pc:docChgLst>
  <pc:docChgLst>
    <pc:chgData name="Ruth Dearnaley" userId="S::rdearnaley@solihull.tgacademy.org.uk::85586ed9-7848-4532-9bc4-ccc9e738db58" providerId="AD" clId="Web-{2D5F71A2-A157-4F1C-BBE6-590F7C10D9F4}"/>
    <pc:docChg chg="modSld">
      <pc:chgData name="Ruth Dearnaley" userId="S::rdearnaley@solihull.tgacademy.org.uk::85586ed9-7848-4532-9bc4-ccc9e738db58" providerId="AD" clId="Web-{2D5F71A2-A157-4F1C-BBE6-590F7C10D9F4}" dt="2024-11-05T09:49:17.920" v="1"/>
      <pc:docMkLst>
        <pc:docMk/>
      </pc:docMkLst>
      <pc:sldChg chg="modSp">
        <pc:chgData name="Ruth Dearnaley" userId="S::rdearnaley@solihull.tgacademy.org.uk::85586ed9-7848-4532-9bc4-ccc9e738db58" providerId="AD" clId="Web-{2D5F71A2-A157-4F1C-BBE6-590F7C10D9F4}" dt="2024-11-05T09:49:17.920" v="1"/>
        <pc:sldMkLst>
          <pc:docMk/>
          <pc:sldMk cId="773681252" sldId="258"/>
        </pc:sldMkLst>
        <pc:graphicFrameChg chg="mod modGraphic">
          <ac:chgData name="Ruth Dearnaley" userId="S::rdearnaley@solihull.tgacademy.org.uk::85586ed9-7848-4532-9bc4-ccc9e738db58" providerId="AD" clId="Web-{2D5F71A2-A157-4F1C-BBE6-590F7C10D9F4}" dt="2024-11-05T09:49:17.920" v="1"/>
          <ac:graphicFrameMkLst>
            <pc:docMk/>
            <pc:sldMk cId="773681252" sldId="258"/>
            <ac:graphicFrameMk id="21" creationId="{C6D058DA-6712-0A86-3826-C72E3A55E108}"/>
          </ac:graphicFrameMkLst>
        </pc:graphicFrameChg>
      </pc:sldChg>
    </pc:docChg>
  </pc:docChgLst>
  <pc:docChgLst>
    <pc:chgData name="Ruth Dearnaley" userId="85586ed9-7848-4532-9bc4-ccc9e738db58" providerId="ADAL" clId="{6A97A816-A078-483C-B08E-6913B8CDBB83}"/>
    <pc:docChg chg="undo custSel modSld">
      <pc:chgData name="Ruth Dearnaley" userId="85586ed9-7848-4532-9bc4-ccc9e738db58" providerId="ADAL" clId="{6A97A816-A078-483C-B08E-6913B8CDBB83}" dt="2024-09-17T10:07:53.067" v="461" actId="20577"/>
      <pc:docMkLst>
        <pc:docMk/>
      </pc:docMkLst>
      <pc:sldChg chg="modSp mod">
        <pc:chgData name="Ruth Dearnaley" userId="85586ed9-7848-4532-9bc4-ccc9e738db58" providerId="ADAL" clId="{6A97A816-A078-483C-B08E-6913B8CDBB83}" dt="2024-09-17T10:07:53.067" v="461" actId="20577"/>
        <pc:sldMkLst>
          <pc:docMk/>
          <pc:sldMk cId="2380572613" sldId="257"/>
        </pc:sldMkLst>
        <pc:spChg chg="mod">
          <ac:chgData name="Ruth Dearnaley" userId="85586ed9-7848-4532-9bc4-ccc9e738db58" providerId="ADAL" clId="{6A97A816-A078-483C-B08E-6913B8CDBB83}" dt="2024-09-17T10:07:53.067" v="461" actId="20577"/>
          <ac:spMkLst>
            <pc:docMk/>
            <pc:sldMk cId="2380572613" sldId="257"/>
            <ac:spMk id="6" creationId="{B34D6A39-A2B6-FE5F-C2FC-AFE9DA9275EC}"/>
          </ac:spMkLst>
        </pc:spChg>
      </pc:sldChg>
      <pc:sldChg chg="modSp mod">
        <pc:chgData name="Ruth Dearnaley" userId="85586ed9-7848-4532-9bc4-ccc9e738db58" providerId="ADAL" clId="{6A97A816-A078-483C-B08E-6913B8CDBB83}" dt="2024-09-17T09:57:48.620" v="381"/>
        <pc:sldMkLst>
          <pc:docMk/>
          <pc:sldMk cId="773681252" sldId="258"/>
        </pc:sldMkLst>
        <pc:graphicFrameChg chg="mod modGraphic">
          <ac:chgData name="Ruth Dearnaley" userId="85586ed9-7848-4532-9bc4-ccc9e738db58" providerId="ADAL" clId="{6A97A816-A078-483C-B08E-6913B8CDBB83}" dt="2024-09-17T09:57:48.620" v="381"/>
          <ac:graphicFrameMkLst>
            <pc:docMk/>
            <pc:sldMk cId="773681252" sldId="258"/>
            <ac:graphicFrameMk id="21" creationId="{C6D058DA-6712-0A86-3826-C72E3A55E108}"/>
          </ac:graphicFrameMkLst>
        </pc:graphicFrameChg>
      </pc:sldChg>
      <pc:sldChg chg="delSp modSp mod">
        <pc:chgData name="Ruth Dearnaley" userId="85586ed9-7848-4532-9bc4-ccc9e738db58" providerId="ADAL" clId="{6A97A816-A078-483C-B08E-6913B8CDBB83}" dt="2024-09-17T10:00:29.734" v="460" actId="20577"/>
        <pc:sldMkLst>
          <pc:docMk/>
          <pc:sldMk cId="3115629168" sldId="260"/>
        </pc:sldMkLst>
        <pc:spChg chg="mod">
          <ac:chgData name="Ruth Dearnaley" userId="85586ed9-7848-4532-9bc4-ccc9e738db58" providerId="ADAL" clId="{6A97A816-A078-483C-B08E-6913B8CDBB83}" dt="2024-09-17T10:00:10.976" v="459" actId="20577"/>
          <ac:spMkLst>
            <pc:docMk/>
            <pc:sldMk cId="3115629168" sldId="260"/>
            <ac:spMk id="2" creationId="{58094211-FFE8-E960-3F07-1D104C5383BA}"/>
          </ac:spMkLst>
        </pc:spChg>
        <pc:spChg chg="del mod">
          <ac:chgData name="Ruth Dearnaley" userId="85586ed9-7848-4532-9bc4-ccc9e738db58" providerId="ADAL" clId="{6A97A816-A078-483C-B08E-6913B8CDBB83}" dt="2024-09-17T09:59:02.517" v="386"/>
          <ac:spMkLst>
            <pc:docMk/>
            <pc:sldMk cId="3115629168" sldId="260"/>
            <ac:spMk id="4" creationId="{9DECC535-6A42-059E-35E7-B08F5101987B}"/>
          </ac:spMkLst>
        </pc:spChg>
        <pc:spChg chg="mod">
          <ac:chgData name="Ruth Dearnaley" userId="85586ed9-7848-4532-9bc4-ccc9e738db58" providerId="ADAL" clId="{6A97A816-A078-483C-B08E-6913B8CDBB83}" dt="2024-09-17T09:59:19.231" v="398" actId="20577"/>
          <ac:spMkLst>
            <pc:docMk/>
            <pc:sldMk cId="3115629168" sldId="260"/>
            <ac:spMk id="5" creationId="{74DE9E46-1699-1298-DBE5-1C3DEFC44BDF}"/>
          </ac:spMkLst>
        </pc:spChg>
        <pc:spChg chg="mod">
          <ac:chgData name="Ruth Dearnaley" userId="85586ed9-7848-4532-9bc4-ccc9e738db58" providerId="ADAL" clId="{6A97A816-A078-483C-B08E-6913B8CDBB83}" dt="2024-09-17T10:00:29.734" v="460" actId="20577"/>
          <ac:spMkLst>
            <pc:docMk/>
            <pc:sldMk cId="3115629168" sldId="260"/>
            <ac:spMk id="7" creationId="{D0F899CB-65C2-92B4-B0AA-5E83E67282DA}"/>
          </ac:spMkLst>
        </pc:spChg>
        <pc:spChg chg="mod">
          <ac:chgData name="Ruth Dearnaley" userId="85586ed9-7848-4532-9bc4-ccc9e738db58" providerId="ADAL" clId="{6A97A816-A078-483C-B08E-6913B8CDBB83}" dt="2024-09-17T09:59:31.085" v="414" actId="20577"/>
          <ac:spMkLst>
            <pc:docMk/>
            <pc:sldMk cId="3115629168" sldId="260"/>
            <ac:spMk id="13" creationId="{A042249C-DFC4-8AE9-99F9-E94163A7E257}"/>
          </ac:spMkLst>
        </pc:spChg>
        <pc:spChg chg="del mod">
          <ac:chgData name="Ruth Dearnaley" userId="85586ed9-7848-4532-9bc4-ccc9e738db58" providerId="ADAL" clId="{6A97A816-A078-483C-B08E-6913B8CDBB83}" dt="2024-09-17T09:59:06.331" v="390"/>
          <ac:spMkLst>
            <pc:docMk/>
            <pc:sldMk cId="3115629168" sldId="260"/>
            <ac:spMk id="15" creationId="{D3F9612A-EE39-C31B-FC99-BB4317496B78}"/>
          </ac:spMkLst>
        </pc:spChg>
        <pc:spChg chg="del">
          <ac:chgData name="Ruth Dearnaley" userId="85586ed9-7848-4532-9bc4-ccc9e738db58" providerId="ADAL" clId="{6A97A816-A078-483C-B08E-6913B8CDBB83}" dt="2024-09-17T09:59:07.649" v="391" actId="478"/>
          <ac:spMkLst>
            <pc:docMk/>
            <pc:sldMk cId="3115629168" sldId="260"/>
            <ac:spMk id="16" creationId="{A0FE9175-A5E4-656F-0026-22C86CC6FBEF}"/>
          </ac:spMkLst>
        </pc:spChg>
        <pc:picChg chg="del">
          <ac:chgData name="Ruth Dearnaley" userId="85586ed9-7848-4532-9bc4-ccc9e738db58" providerId="ADAL" clId="{6A97A816-A078-483C-B08E-6913B8CDBB83}" dt="2024-09-17T09:59:02.517" v="384" actId="478"/>
          <ac:picMkLst>
            <pc:docMk/>
            <pc:sldMk cId="3115629168" sldId="260"/>
            <ac:picMk id="18" creationId="{22497CBF-1C4F-5AB5-7001-B50A5EC87388}"/>
          </ac:picMkLst>
        </pc:picChg>
        <pc:picChg chg="del">
          <ac:chgData name="Ruth Dearnaley" userId="85586ed9-7848-4532-9bc4-ccc9e738db58" providerId="ADAL" clId="{6A97A816-A078-483C-B08E-6913B8CDBB83}" dt="2024-09-17T09:59:48.470" v="456" actId="478"/>
          <ac:picMkLst>
            <pc:docMk/>
            <pc:sldMk cId="3115629168" sldId="260"/>
            <ac:picMk id="20" creationId="{0F24C8E2-D678-8ACA-3F8E-7407E0C2E9A5}"/>
          </ac:picMkLst>
        </pc:picChg>
      </pc:sldChg>
    </pc:docChg>
  </pc:docChgLst>
  <pc:docChgLst>
    <pc:chgData name="Paige Coe" userId="S::pcoe@solihull.tgacademy.org.uk::f5f5f816-1b83-4c19-90fa-1980e271773f" providerId="AD" clId="Web-{94655109-A82C-EA05-1000-99F703DE328D}"/>
    <pc:docChg chg="modSld">
      <pc:chgData name="Paige Coe" userId="S::pcoe@solihull.tgacademy.org.uk::f5f5f816-1b83-4c19-90fa-1980e271773f" providerId="AD" clId="Web-{94655109-A82C-EA05-1000-99F703DE328D}" dt="2024-09-30T09:00:48.699" v="11" actId="20577"/>
      <pc:docMkLst>
        <pc:docMk/>
      </pc:docMkLst>
      <pc:sldChg chg="modSp">
        <pc:chgData name="Paige Coe" userId="S::pcoe@solihull.tgacademy.org.uk::f5f5f816-1b83-4c19-90fa-1980e271773f" providerId="AD" clId="Web-{94655109-A82C-EA05-1000-99F703DE328D}" dt="2024-09-30T09:00:48.699" v="11" actId="20577"/>
        <pc:sldMkLst>
          <pc:docMk/>
          <pc:sldMk cId="2909869426" sldId="259"/>
        </pc:sldMkLst>
        <pc:spChg chg="mod">
          <ac:chgData name="Paige Coe" userId="S::pcoe@solihull.tgacademy.org.uk::f5f5f816-1b83-4c19-90fa-1980e271773f" providerId="AD" clId="Web-{94655109-A82C-EA05-1000-99F703DE328D}" dt="2024-09-30T09:00:48.699" v="11" actId="20577"/>
          <ac:spMkLst>
            <pc:docMk/>
            <pc:sldMk cId="2909869426" sldId="259"/>
            <ac:spMk id="10" creationId="{9CB1D938-29A5-F2CF-1CF4-A780380D50B0}"/>
          </ac:spMkLst>
        </pc:spChg>
      </pc:sldChg>
    </pc:docChg>
  </pc:docChgLst>
  <pc:docChgLst>
    <pc:chgData name="Ruth Dearnaley" userId="S::rdearnaley@solihull.tgacademy.org.uk::85586ed9-7848-4532-9bc4-ccc9e738db58" providerId="AD" clId="Web-{00ED0961-6F86-47FB-ACE6-46B2470C50ED}"/>
    <pc:docChg chg="modSld">
      <pc:chgData name="Ruth Dearnaley" userId="S::rdearnaley@solihull.tgacademy.org.uk::85586ed9-7848-4532-9bc4-ccc9e738db58" providerId="AD" clId="Web-{00ED0961-6F86-47FB-ACE6-46B2470C50ED}" dt="2024-09-24T09:36:56.338" v="73"/>
      <pc:docMkLst>
        <pc:docMk/>
      </pc:docMkLst>
      <pc:sldChg chg="addSp delSp modSp">
        <pc:chgData name="Ruth Dearnaley" userId="S::rdearnaley@solihull.tgacademy.org.uk::85586ed9-7848-4532-9bc4-ccc9e738db58" providerId="AD" clId="Web-{00ED0961-6F86-47FB-ACE6-46B2470C50ED}" dt="2024-09-24T09:36:56.338" v="73"/>
        <pc:sldMkLst>
          <pc:docMk/>
          <pc:sldMk cId="773681252" sldId="258"/>
        </pc:sldMkLst>
        <pc:graphicFrameChg chg="mod modGraphic">
          <ac:chgData name="Ruth Dearnaley" userId="S::rdearnaley@solihull.tgacademy.org.uk::85586ed9-7848-4532-9bc4-ccc9e738db58" providerId="AD" clId="Web-{00ED0961-6F86-47FB-ACE6-46B2470C50ED}" dt="2024-09-24T09:36:45.338" v="65"/>
          <ac:graphicFrameMkLst>
            <pc:docMk/>
            <pc:sldMk cId="773681252" sldId="258"/>
            <ac:graphicFrameMk id="3" creationId="{616048EB-DEE2-AB67-9664-62809AA691A1}"/>
          </ac:graphicFrameMkLst>
        </pc:graphicFrameChg>
        <pc:graphicFrameChg chg="add del mod">
          <ac:chgData name="Ruth Dearnaley" userId="S::rdearnaley@solihull.tgacademy.org.uk::85586ed9-7848-4532-9bc4-ccc9e738db58" providerId="AD" clId="Web-{00ED0961-6F86-47FB-ACE6-46B2470C50ED}" dt="2024-09-24T09:34:43.708" v="1"/>
          <ac:graphicFrameMkLst>
            <pc:docMk/>
            <pc:sldMk cId="773681252" sldId="258"/>
            <ac:graphicFrameMk id="4" creationId="{3048550B-4BA2-A403-A9C3-EB90AB0CE81B}"/>
          </ac:graphicFrameMkLst>
        </pc:graphicFrameChg>
        <pc:graphicFrameChg chg="mod modGraphic">
          <ac:chgData name="Ruth Dearnaley" userId="S::rdearnaley@solihull.tgacademy.org.uk::85586ed9-7848-4532-9bc4-ccc9e738db58" providerId="AD" clId="Web-{00ED0961-6F86-47FB-ACE6-46B2470C50ED}" dt="2024-09-24T09:36:56.338" v="73"/>
          <ac:graphicFrameMkLst>
            <pc:docMk/>
            <pc:sldMk cId="773681252" sldId="258"/>
            <ac:graphicFrameMk id="21" creationId="{C6D058DA-6712-0A86-3826-C72E3A55E108}"/>
          </ac:graphicFrameMkLst>
        </pc:graphicFrameChg>
      </pc:sldChg>
    </pc:docChg>
  </pc:docChgLst>
  <pc:docChgLst>
    <pc:chgData name="Ruth Dearnaley" userId="S::rdearnaley@solihull.tgacademy.org.uk::85586ed9-7848-4532-9bc4-ccc9e738db58" providerId="AD" clId="Web-{23328950-DDEC-4A17-8F03-DAD2EDA88F2C}"/>
    <pc:docChg chg="modSld">
      <pc:chgData name="Ruth Dearnaley" userId="S::rdearnaley@solihull.tgacademy.org.uk::85586ed9-7848-4532-9bc4-ccc9e738db58" providerId="AD" clId="Web-{23328950-DDEC-4A17-8F03-DAD2EDA88F2C}" dt="2024-11-05T13:45:26.902" v="1"/>
      <pc:docMkLst>
        <pc:docMk/>
      </pc:docMkLst>
      <pc:sldChg chg="modSp">
        <pc:chgData name="Ruth Dearnaley" userId="S::rdearnaley@solihull.tgacademy.org.uk::85586ed9-7848-4532-9bc4-ccc9e738db58" providerId="AD" clId="Web-{23328950-DDEC-4A17-8F03-DAD2EDA88F2C}" dt="2024-11-05T13:45:26.902" v="1"/>
        <pc:sldMkLst>
          <pc:docMk/>
          <pc:sldMk cId="773681252" sldId="258"/>
        </pc:sldMkLst>
        <pc:graphicFrameChg chg="mod modGraphic">
          <ac:chgData name="Ruth Dearnaley" userId="S::rdearnaley@solihull.tgacademy.org.uk::85586ed9-7848-4532-9bc4-ccc9e738db58" providerId="AD" clId="Web-{23328950-DDEC-4A17-8F03-DAD2EDA88F2C}" dt="2024-11-05T13:45:26.902" v="1"/>
          <ac:graphicFrameMkLst>
            <pc:docMk/>
            <pc:sldMk cId="773681252" sldId="258"/>
            <ac:graphicFrameMk id="21" creationId="{C6D058DA-6712-0A86-3826-C72E3A55E108}"/>
          </ac:graphicFrameMkLst>
        </pc:graphicFrameChg>
      </pc:sldChg>
    </pc:docChg>
  </pc:docChgLst>
  <pc:docChgLst>
    <pc:chgData name="Billie Stewart" userId="14c63c6e-fe2e-4565-a5da-8236a56bba19" providerId="ADAL" clId="{B6C9EC41-427A-480D-B77B-3F51FF26DF0F}"/>
    <pc:docChg chg="custSel modSld">
      <pc:chgData name="Billie Stewart" userId="14c63c6e-fe2e-4565-a5da-8236a56bba19" providerId="ADAL" clId="{B6C9EC41-427A-480D-B77B-3F51FF26DF0F}" dt="2024-10-07T09:00:41.481" v="347" actId="122"/>
      <pc:docMkLst>
        <pc:docMk/>
      </pc:docMkLst>
      <pc:sldChg chg="addSp modSp mod">
        <pc:chgData name="Billie Stewart" userId="14c63c6e-fe2e-4565-a5da-8236a56bba19" providerId="ADAL" clId="{B6C9EC41-427A-480D-B77B-3F51FF26DF0F}" dt="2024-10-01T08:30:01.703" v="244" actId="1076"/>
        <pc:sldMkLst>
          <pc:docMk/>
          <pc:sldMk cId="779694227" sldId="256"/>
        </pc:sldMkLst>
        <pc:picChg chg="add mod">
          <ac:chgData name="Billie Stewart" userId="14c63c6e-fe2e-4565-a5da-8236a56bba19" providerId="ADAL" clId="{B6C9EC41-427A-480D-B77B-3F51FF26DF0F}" dt="2024-10-01T08:30:01.703" v="244" actId="1076"/>
          <ac:picMkLst>
            <pc:docMk/>
            <pc:sldMk cId="779694227" sldId="256"/>
            <ac:picMk id="3" creationId="{48861735-9EA6-CC69-86CE-AE1D7E9F9722}"/>
          </ac:picMkLst>
        </pc:picChg>
        <pc:picChg chg="mod">
          <ac:chgData name="Billie Stewart" userId="14c63c6e-fe2e-4565-a5da-8236a56bba19" providerId="ADAL" clId="{B6C9EC41-427A-480D-B77B-3F51FF26DF0F}" dt="2024-10-01T08:29:38.169" v="239" actId="1076"/>
          <ac:picMkLst>
            <pc:docMk/>
            <pc:sldMk cId="779694227" sldId="256"/>
            <ac:picMk id="35" creationId="{53004157-CECA-6B12-D2F1-04A7247DEB84}"/>
          </ac:picMkLst>
        </pc:picChg>
      </pc:sldChg>
      <pc:sldChg chg="addSp modSp mod">
        <pc:chgData name="Billie Stewart" userId="14c63c6e-fe2e-4565-a5da-8236a56bba19" providerId="ADAL" clId="{B6C9EC41-427A-480D-B77B-3F51FF26DF0F}" dt="2024-10-01T08:31:28.632" v="249" actId="1076"/>
        <pc:sldMkLst>
          <pc:docMk/>
          <pc:sldMk cId="2380572613" sldId="257"/>
        </pc:sldMkLst>
        <pc:spChg chg="mod">
          <ac:chgData name="Billie Stewart" userId="14c63c6e-fe2e-4565-a5da-8236a56bba19" providerId="ADAL" clId="{B6C9EC41-427A-480D-B77B-3F51FF26DF0F}" dt="2024-09-27T12:28:47.350" v="71" actId="20577"/>
          <ac:spMkLst>
            <pc:docMk/>
            <pc:sldMk cId="2380572613" sldId="257"/>
            <ac:spMk id="4" creationId="{72406CDF-1E0F-06FD-6781-145296C99EE2}"/>
          </ac:spMkLst>
        </pc:spChg>
        <pc:picChg chg="add mod">
          <ac:chgData name="Billie Stewart" userId="14c63c6e-fe2e-4565-a5da-8236a56bba19" providerId="ADAL" clId="{B6C9EC41-427A-480D-B77B-3F51FF26DF0F}" dt="2024-10-01T08:31:28.632" v="249" actId="1076"/>
          <ac:picMkLst>
            <pc:docMk/>
            <pc:sldMk cId="2380572613" sldId="257"/>
            <ac:picMk id="2" creationId="{F4995BB9-F686-4961-95F9-1A01B0B02A4A}"/>
          </ac:picMkLst>
        </pc:picChg>
      </pc:sldChg>
      <pc:sldChg chg="addSp delSp modSp mod">
        <pc:chgData name="Billie Stewart" userId="14c63c6e-fe2e-4565-a5da-8236a56bba19" providerId="ADAL" clId="{B6C9EC41-427A-480D-B77B-3F51FF26DF0F}" dt="2024-10-07T09:00:41.481" v="347" actId="122"/>
        <pc:sldMkLst>
          <pc:docMk/>
          <pc:sldMk cId="773681252" sldId="258"/>
        </pc:sldMkLst>
        <pc:spChg chg="add mod">
          <ac:chgData name="Billie Stewart" userId="14c63c6e-fe2e-4565-a5da-8236a56bba19" providerId="ADAL" clId="{B6C9EC41-427A-480D-B77B-3F51FF26DF0F}" dt="2024-10-01T08:37:10.697" v="317" actId="1076"/>
          <ac:spMkLst>
            <pc:docMk/>
            <pc:sldMk cId="773681252" sldId="258"/>
            <ac:spMk id="3" creationId="{09E5EBD4-DC90-7746-4E14-0BF144F2E6C0}"/>
          </ac:spMkLst>
        </pc:spChg>
        <pc:spChg chg="mod">
          <ac:chgData name="Billie Stewart" userId="14c63c6e-fe2e-4565-a5da-8236a56bba19" providerId="ADAL" clId="{B6C9EC41-427A-480D-B77B-3F51FF26DF0F}" dt="2024-10-01T08:32:16.362" v="256"/>
          <ac:spMkLst>
            <pc:docMk/>
            <pc:sldMk cId="773681252" sldId="258"/>
            <ac:spMk id="6" creationId="{34F665E7-133D-8078-B958-FE6DAE098B3F}"/>
          </ac:spMkLst>
        </pc:spChg>
        <pc:spChg chg="mod">
          <ac:chgData name="Billie Stewart" userId="14c63c6e-fe2e-4565-a5da-8236a56bba19" providerId="ADAL" clId="{B6C9EC41-427A-480D-B77B-3F51FF26DF0F}" dt="2024-10-01T08:36:44.354" v="314" actId="1076"/>
          <ac:spMkLst>
            <pc:docMk/>
            <pc:sldMk cId="773681252" sldId="258"/>
            <ac:spMk id="33" creationId="{D7AC9DB8-3779-CAA3-C8A5-CFF2D4F74753}"/>
          </ac:spMkLst>
        </pc:spChg>
        <pc:spChg chg="mod">
          <ac:chgData name="Billie Stewart" userId="14c63c6e-fe2e-4565-a5da-8236a56bba19" providerId="ADAL" clId="{B6C9EC41-427A-480D-B77B-3F51FF26DF0F}" dt="2024-10-01T08:36:53.185" v="316" actId="1076"/>
          <ac:spMkLst>
            <pc:docMk/>
            <pc:sldMk cId="773681252" sldId="258"/>
            <ac:spMk id="38" creationId="{A55B19A3-A672-37A1-087D-D09303091B6E}"/>
          </ac:spMkLst>
        </pc:spChg>
        <pc:grpChg chg="add del mod">
          <ac:chgData name="Billie Stewart" userId="14c63c6e-fe2e-4565-a5da-8236a56bba19" providerId="ADAL" clId="{B6C9EC41-427A-480D-B77B-3F51FF26DF0F}" dt="2024-10-01T08:34:33.650" v="284" actId="478"/>
          <ac:grpSpMkLst>
            <pc:docMk/>
            <pc:sldMk cId="773681252" sldId="258"/>
            <ac:grpSpMk id="4" creationId="{254434A8-7D61-48D2-B1AB-058C482FC9E3}"/>
          </ac:grpSpMkLst>
        </pc:grpChg>
        <pc:grpChg chg="mod">
          <ac:chgData name="Billie Stewart" userId="14c63c6e-fe2e-4565-a5da-8236a56bba19" providerId="ADAL" clId="{B6C9EC41-427A-480D-B77B-3F51FF26DF0F}" dt="2024-10-01T08:36:49.264" v="315" actId="1076"/>
          <ac:grpSpMkLst>
            <pc:docMk/>
            <pc:sldMk cId="773681252" sldId="258"/>
            <ac:grpSpMk id="37" creationId="{B1A8AFEB-A53B-707A-55C1-FE86595908D0}"/>
          </ac:grpSpMkLst>
        </pc:grpChg>
        <pc:graphicFrameChg chg="del mod">
          <ac:chgData name="Billie Stewart" userId="14c63c6e-fe2e-4565-a5da-8236a56bba19" providerId="ADAL" clId="{B6C9EC41-427A-480D-B77B-3F51FF26DF0F}" dt="2024-09-27T12:32:21.768" v="79" actId="478"/>
          <ac:graphicFrameMkLst>
            <pc:docMk/>
            <pc:sldMk cId="773681252" sldId="258"/>
            <ac:graphicFrameMk id="3" creationId="{616048EB-DEE2-AB67-9664-62809AA691A1}"/>
          </ac:graphicFrameMkLst>
        </pc:graphicFrameChg>
        <pc:graphicFrameChg chg="modGraphic">
          <ac:chgData name="Billie Stewart" userId="14c63c6e-fe2e-4565-a5da-8236a56bba19" providerId="ADAL" clId="{B6C9EC41-427A-480D-B77B-3F51FF26DF0F}" dt="2024-10-07T09:00:41.481" v="347" actId="122"/>
          <ac:graphicFrameMkLst>
            <pc:docMk/>
            <pc:sldMk cId="773681252" sldId="258"/>
            <ac:graphicFrameMk id="21" creationId="{C6D058DA-6712-0A86-3826-C72E3A55E108}"/>
          </ac:graphicFrameMkLst>
        </pc:graphicFrameChg>
        <pc:picChg chg="add mod">
          <ac:chgData name="Billie Stewart" userId="14c63c6e-fe2e-4565-a5da-8236a56bba19" providerId="ADAL" clId="{B6C9EC41-427A-480D-B77B-3F51FF26DF0F}" dt="2024-10-01T08:36:44.354" v="314" actId="1076"/>
          <ac:picMkLst>
            <pc:docMk/>
            <pc:sldMk cId="773681252" sldId="258"/>
            <ac:picMk id="2" creationId="{8DC0879F-74DA-AA25-42DD-95B16B75C164}"/>
          </ac:picMkLst>
        </pc:picChg>
        <pc:picChg chg="mod">
          <ac:chgData name="Billie Stewart" userId="14c63c6e-fe2e-4565-a5da-8236a56bba19" providerId="ADAL" clId="{B6C9EC41-427A-480D-B77B-3F51FF26DF0F}" dt="2024-10-01T08:32:16.362" v="256"/>
          <ac:picMkLst>
            <pc:docMk/>
            <pc:sldMk cId="773681252" sldId="258"/>
            <ac:picMk id="5" creationId="{644F632B-3268-2E96-908D-9FF86393ACE3}"/>
          </ac:picMkLst>
        </pc:picChg>
        <pc:picChg chg="mod">
          <ac:chgData name="Billie Stewart" userId="14c63c6e-fe2e-4565-a5da-8236a56bba19" providerId="ADAL" clId="{B6C9EC41-427A-480D-B77B-3F51FF26DF0F}" dt="2024-10-01T08:36:44.354" v="314" actId="1076"/>
          <ac:picMkLst>
            <pc:docMk/>
            <pc:sldMk cId="773681252" sldId="258"/>
            <ac:picMk id="24" creationId="{61B69E99-3445-167F-EA1D-B8263664FB90}"/>
          </ac:picMkLst>
        </pc:picChg>
      </pc:sldChg>
      <pc:sldChg chg="modSp mod">
        <pc:chgData name="Billie Stewart" userId="14c63c6e-fe2e-4565-a5da-8236a56bba19" providerId="ADAL" clId="{B6C9EC41-427A-480D-B77B-3F51FF26DF0F}" dt="2024-09-27T12:27:06.885" v="62" actId="20577"/>
        <pc:sldMkLst>
          <pc:docMk/>
          <pc:sldMk cId="2909869426" sldId="259"/>
        </pc:sldMkLst>
        <pc:spChg chg="mod">
          <ac:chgData name="Billie Stewart" userId="14c63c6e-fe2e-4565-a5da-8236a56bba19" providerId="ADAL" clId="{B6C9EC41-427A-480D-B77B-3F51FF26DF0F}" dt="2024-09-27T12:27:06.885" v="62" actId="20577"/>
          <ac:spMkLst>
            <pc:docMk/>
            <pc:sldMk cId="2909869426" sldId="259"/>
            <ac:spMk id="9" creationId="{68E65999-C7DC-5C2C-1658-F9A897CD640C}"/>
          </ac:spMkLst>
        </pc:spChg>
        <pc:spChg chg="mod">
          <ac:chgData name="Billie Stewart" userId="14c63c6e-fe2e-4565-a5da-8236a56bba19" providerId="ADAL" clId="{B6C9EC41-427A-480D-B77B-3F51FF26DF0F}" dt="2024-09-27T12:26:48.636" v="8" actId="20577"/>
          <ac:spMkLst>
            <pc:docMk/>
            <pc:sldMk cId="2909869426" sldId="259"/>
            <ac:spMk id="10" creationId="{9CB1D938-29A5-F2CF-1CF4-A780380D50B0}"/>
          </ac:spMkLst>
        </pc:spChg>
      </pc:sldChg>
      <pc:sldChg chg="addSp delSp modSp mod">
        <pc:chgData name="Billie Stewart" userId="14c63c6e-fe2e-4565-a5da-8236a56bba19" providerId="ADAL" clId="{B6C9EC41-427A-480D-B77B-3F51FF26DF0F}" dt="2024-10-07T09:00:06.824" v="342" actId="1035"/>
        <pc:sldMkLst>
          <pc:docMk/>
          <pc:sldMk cId="3115629168" sldId="260"/>
        </pc:sldMkLst>
        <pc:spChg chg="mod">
          <ac:chgData name="Billie Stewart" userId="14c63c6e-fe2e-4565-a5da-8236a56bba19" providerId="ADAL" clId="{B6C9EC41-427A-480D-B77B-3F51FF26DF0F}" dt="2024-10-01T08:28:05.831" v="226" actId="1036"/>
          <ac:spMkLst>
            <pc:docMk/>
            <pc:sldMk cId="3115629168" sldId="260"/>
            <ac:spMk id="2" creationId="{58094211-FFE8-E960-3F07-1D104C5383BA}"/>
          </ac:spMkLst>
        </pc:spChg>
        <pc:spChg chg="mod">
          <ac:chgData name="Billie Stewart" userId="14c63c6e-fe2e-4565-a5da-8236a56bba19" providerId="ADAL" clId="{B6C9EC41-427A-480D-B77B-3F51FF26DF0F}" dt="2024-10-07T09:00:06.824" v="342" actId="1035"/>
          <ac:spMkLst>
            <pc:docMk/>
            <pc:sldMk cId="3115629168" sldId="260"/>
            <ac:spMk id="5" creationId="{74DE9E46-1699-1298-DBE5-1C3DEFC44BDF}"/>
          </ac:spMkLst>
        </pc:spChg>
        <pc:spChg chg="add mod">
          <ac:chgData name="Billie Stewart" userId="14c63c6e-fe2e-4565-a5da-8236a56bba19" providerId="ADAL" clId="{B6C9EC41-427A-480D-B77B-3F51FF26DF0F}" dt="2024-10-01T08:28:42.526" v="234" actId="20577"/>
          <ac:spMkLst>
            <pc:docMk/>
            <pc:sldMk cId="3115629168" sldId="260"/>
            <ac:spMk id="6" creationId="{0C9AAAAF-5130-9A1D-7BE2-006AAA7D9E7C}"/>
          </ac:spMkLst>
        </pc:spChg>
        <pc:spChg chg="mod">
          <ac:chgData name="Billie Stewart" userId="14c63c6e-fe2e-4565-a5da-8236a56bba19" providerId="ADAL" clId="{B6C9EC41-427A-480D-B77B-3F51FF26DF0F}" dt="2024-10-01T08:27:27.421" v="160" actId="14100"/>
          <ac:spMkLst>
            <pc:docMk/>
            <pc:sldMk cId="3115629168" sldId="260"/>
            <ac:spMk id="10" creationId="{1692A7C7-58E9-8E8F-63D4-475FA1E508C1}"/>
          </ac:spMkLst>
        </pc:spChg>
        <pc:spChg chg="mod">
          <ac:chgData name="Billie Stewart" userId="14c63c6e-fe2e-4565-a5da-8236a56bba19" providerId="ADAL" clId="{B6C9EC41-427A-480D-B77B-3F51FF26DF0F}" dt="2024-10-01T08:27:31.983" v="161" actId="1076"/>
          <ac:spMkLst>
            <pc:docMk/>
            <pc:sldMk cId="3115629168" sldId="260"/>
            <ac:spMk id="11" creationId="{4C9A2495-1644-5903-3A79-AA15313873FC}"/>
          </ac:spMkLst>
        </pc:spChg>
        <pc:spChg chg="add mod">
          <ac:chgData name="Billie Stewart" userId="14c63c6e-fe2e-4565-a5da-8236a56bba19" providerId="ADAL" clId="{B6C9EC41-427A-480D-B77B-3F51FF26DF0F}" dt="2024-10-01T08:25:51.142" v="143" actId="1076"/>
          <ac:spMkLst>
            <pc:docMk/>
            <pc:sldMk cId="3115629168" sldId="260"/>
            <ac:spMk id="12" creationId="{44CF8530-FE63-C58C-293E-8F64E40A6A2B}"/>
          </ac:spMkLst>
        </pc:spChg>
        <pc:spChg chg="mod">
          <ac:chgData name="Billie Stewart" userId="14c63c6e-fe2e-4565-a5da-8236a56bba19" providerId="ADAL" clId="{B6C9EC41-427A-480D-B77B-3F51FF26DF0F}" dt="2024-10-01T08:28:05.831" v="226" actId="1036"/>
          <ac:spMkLst>
            <pc:docMk/>
            <pc:sldMk cId="3115629168" sldId="260"/>
            <ac:spMk id="13" creationId="{A042249C-DFC4-8AE9-99F9-E94163A7E257}"/>
          </ac:spMkLst>
        </pc:spChg>
        <pc:picChg chg="mod">
          <ac:chgData name="Billie Stewart" userId="14c63c6e-fe2e-4565-a5da-8236a56bba19" providerId="ADAL" clId="{B6C9EC41-427A-480D-B77B-3F51FF26DF0F}" dt="2024-10-01T08:28:35.824" v="232" actId="1038"/>
          <ac:picMkLst>
            <pc:docMk/>
            <pc:sldMk cId="3115629168" sldId="260"/>
            <ac:picMk id="4" creationId="{8600E442-8F44-BDE2-354B-7CF2AC288B7D}"/>
          </ac:picMkLst>
        </pc:picChg>
        <pc:picChg chg="add del mod">
          <ac:chgData name="Billie Stewart" userId="14c63c6e-fe2e-4565-a5da-8236a56bba19" providerId="ADAL" clId="{B6C9EC41-427A-480D-B77B-3F51FF26DF0F}" dt="2024-10-01T08:24:56.832" v="136" actId="478"/>
          <ac:picMkLst>
            <pc:docMk/>
            <pc:sldMk cId="3115629168" sldId="260"/>
            <ac:picMk id="14" creationId="{6DA7F77A-B65D-F5A1-76B2-740A0ABE29CA}"/>
          </ac:picMkLst>
        </pc:picChg>
        <pc:picChg chg="add mod">
          <ac:chgData name="Billie Stewart" userId="14c63c6e-fe2e-4565-a5da-8236a56bba19" providerId="ADAL" clId="{B6C9EC41-427A-480D-B77B-3F51FF26DF0F}" dt="2024-10-01T08:28:24.411" v="227" actId="18613"/>
          <ac:picMkLst>
            <pc:docMk/>
            <pc:sldMk cId="3115629168" sldId="260"/>
            <ac:picMk id="15" creationId="{C49733C9-7BBA-B28B-2D84-69FAB2E1BBA9}"/>
          </ac:picMkLst>
        </pc:picChg>
      </pc:sldChg>
      <pc:sldChg chg="addSp delSp modSp mod">
        <pc:chgData name="Billie Stewart" userId="14c63c6e-fe2e-4565-a5da-8236a56bba19" providerId="ADAL" clId="{B6C9EC41-427A-480D-B77B-3F51FF26DF0F}" dt="2024-10-07T08:59:41.511" v="329" actId="1035"/>
        <pc:sldMkLst>
          <pc:docMk/>
          <pc:sldMk cId="2288137349" sldId="261"/>
        </pc:sldMkLst>
        <pc:spChg chg="mod">
          <ac:chgData name="Billie Stewart" userId="14c63c6e-fe2e-4565-a5da-8236a56bba19" providerId="ADAL" clId="{B6C9EC41-427A-480D-B77B-3F51FF26DF0F}" dt="2024-09-27T12:28:36.335" v="70" actId="20577"/>
          <ac:spMkLst>
            <pc:docMk/>
            <pc:sldMk cId="2288137349" sldId="261"/>
            <ac:spMk id="2" creationId="{092B2B97-6797-97ED-A09B-E42138594FC1}"/>
          </ac:spMkLst>
        </pc:spChg>
        <pc:picChg chg="del">
          <ac:chgData name="Billie Stewart" userId="14c63c6e-fe2e-4565-a5da-8236a56bba19" providerId="ADAL" clId="{B6C9EC41-427A-480D-B77B-3F51FF26DF0F}" dt="2024-09-27T11:59:41.431" v="0" actId="478"/>
          <ac:picMkLst>
            <pc:docMk/>
            <pc:sldMk cId="2288137349" sldId="261"/>
            <ac:picMk id="3" creationId="{33A74087-09DE-C2EB-5BE6-AD9757FDC138}"/>
          </ac:picMkLst>
        </pc:picChg>
        <pc:picChg chg="add mod">
          <ac:chgData name="Billie Stewart" userId="14c63c6e-fe2e-4565-a5da-8236a56bba19" providerId="ADAL" clId="{B6C9EC41-427A-480D-B77B-3F51FF26DF0F}" dt="2024-10-07T08:59:41.511" v="329" actId="1035"/>
          <ac:picMkLst>
            <pc:docMk/>
            <pc:sldMk cId="2288137349" sldId="261"/>
            <ac:picMk id="1026" creationId="{F874C3A3-FDCC-827E-6850-C67349A9B896}"/>
          </ac:picMkLst>
        </pc:picChg>
      </pc:sldChg>
    </pc:docChg>
  </pc:docChgLst>
  <pc:docChgLst>
    <pc:chgData name="Ruth Dearnaley" userId="S::rdearnaley@solihull.tgacademy.org.uk::85586ed9-7848-4532-9bc4-ccc9e738db58" providerId="AD" clId="Web-{FC7E1760-95E3-47D3-8764-EDF722E899A5}"/>
    <pc:docChg chg="modSld">
      <pc:chgData name="Ruth Dearnaley" userId="S::rdearnaley@solihull.tgacademy.org.uk::85586ed9-7848-4532-9bc4-ccc9e738db58" providerId="AD" clId="Web-{FC7E1760-95E3-47D3-8764-EDF722E899A5}" dt="2024-09-24T09:33:49.876" v="28"/>
      <pc:docMkLst>
        <pc:docMk/>
      </pc:docMkLst>
      <pc:sldChg chg="addSp delSp modSp">
        <pc:chgData name="Ruth Dearnaley" userId="S::rdearnaley@solihull.tgacademy.org.uk::85586ed9-7848-4532-9bc4-ccc9e738db58" providerId="AD" clId="Web-{FC7E1760-95E3-47D3-8764-EDF722E899A5}" dt="2024-09-24T09:33:49.876" v="28"/>
        <pc:sldMkLst>
          <pc:docMk/>
          <pc:sldMk cId="773681252" sldId="258"/>
        </pc:sldMkLst>
        <pc:graphicFrameChg chg="add mod modGraphic">
          <ac:chgData name="Ruth Dearnaley" userId="S::rdearnaley@solihull.tgacademy.org.uk::85586ed9-7848-4532-9bc4-ccc9e738db58" providerId="AD" clId="Web-{FC7E1760-95E3-47D3-8764-EDF722E899A5}" dt="2024-09-24T09:33:04.532" v="20"/>
          <ac:graphicFrameMkLst>
            <pc:docMk/>
            <pc:sldMk cId="773681252" sldId="258"/>
            <ac:graphicFrameMk id="3" creationId="{616048EB-DEE2-AB67-9664-62809AA691A1}"/>
          </ac:graphicFrameMkLst>
        </pc:graphicFrameChg>
        <pc:graphicFrameChg chg="add del mod">
          <ac:chgData name="Ruth Dearnaley" userId="S::rdearnaley@solihull.tgacademy.org.uk::85586ed9-7848-4532-9bc4-ccc9e738db58" providerId="AD" clId="Web-{FC7E1760-95E3-47D3-8764-EDF722E899A5}" dt="2024-09-24T09:33:19.923" v="24"/>
          <ac:graphicFrameMkLst>
            <pc:docMk/>
            <pc:sldMk cId="773681252" sldId="258"/>
            <ac:graphicFrameMk id="5" creationId="{F3E0CF21-E7F4-F5D7-B797-5C1CBE9C47AE}"/>
          </ac:graphicFrameMkLst>
        </pc:graphicFrameChg>
        <pc:graphicFrameChg chg="add del mod modGraphic">
          <ac:chgData name="Ruth Dearnaley" userId="S::rdearnaley@solihull.tgacademy.org.uk::85586ed9-7848-4532-9bc4-ccc9e738db58" providerId="AD" clId="Web-{FC7E1760-95E3-47D3-8764-EDF722E899A5}" dt="2024-09-24T09:33:49.876" v="28"/>
          <ac:graphicFrameMkLst>
            <pc:docMk/>
            <pc:sldMk cId="773681252" sldId="258"/>
            <ac:graphicFrameMk id="7" creationId="{8F02CB85-2AD0-01AD-70B8-ACD4E83B836A}"/>
          </ac:graphicFrameMkLst>
        </pc:graphicFrameChg>
        <pc:graphicFrameChg chg="mod modGraphic">
          <ac:chgData name="Ruth Dearnaley" userId="S::rdearnaley@solihull.tgacademy.org.uk::85586ed9-7848-4532-9bc4-ccc9e738db58" providerId="AD" clId="Web-{FC7E1760-95E3-47D3-8764-EDF722E899A5}" dt="2024-09-24T09:33:10.454" v="22"/>
          <ac:graphicFrameMkLst>
            <pc:docMk/>
            <pc:sldMk cId="773681252" sldId="258"/>
            <ac:graphicFrameMk id="21" creationId="{C6D058DA-6712-0A86-3826-C72E3A55E108}"/>
          </ac:graphicFrameMkLst>
        </pc:graphicFrameChg>
      </pc:sldChg>
    </pc:docChg>
  </pc:docChgLst>
  <pc:docChgLst>
    <pc:chgData name="Paige Coe" userId="S::pcoe@solihull.tgacademy.org.uk::f5f5f816-1b83-4c19-90fa-1980e271773f" providerId="AD" clId="Web-{2ECE5BBD-8FE6-1BF6-6E91-0DDC740702E6}"/>
    <pc:docChg chg="modSld">
      <pc:chgData name="Paige Coe" userId="S::pcoe@solihull.tgacademy.org.uk::f5f5f816-1b83-4c19-90fa-1980e271773f" providerId="AD" clId="Web-{2ECE5BBD-8FE6-1BF6-6E91-0DDC740702E6}" dt="2024-09-30T14:11:29.789" v="105"/>
      <pc:docMkLst>
        <pc:docMk/>
      </pc:docMkLst>
      <pc:sldChg chg="modSp">
        <pc:chgData name="Paige Coe" userId="S::pcoe@solihull.tgacademy.org.uk::f5f5f816-1b83-4c19-90fa-1980e271773f" providerId="AD" clId="Web-{2ECE5BBD-8FE6-1BF6-6E91-0DDC740702E6}" dt="2024-09-30T14:07:42.030" v="1" actId="20577"/>
        <pc:sldMkLst>
          <pc:docMk/>
          <pc:sldMk cId="779694227" sldId="256"/>
        </pc:sldMkLst>
        <pc:spChg chg="mod">
          <ac:chgData name="Paige Coe" userId="S::pcoe@solihull.tgacademy.org.uk::f5f5f816-1b83-4c19-90fa-1980e271773f" providerId="AD" clId="Web-{2ECE5BBD-8FE6-1BF6-6E91-0DDC740702E6}" dt="2024-09-30T14:07:42.030" v="1" actId="20577"/>
          <ac:spMkLst>
            <pc:docMk/>
            <pc:sldMk cId="779694227" sldId="256"/>
            <ac:spMk id="12" creationId="{4559FD03-344D-9907-00D0-130771E20E6C}"/>
          </ac:spMkLst>
        </pc:spChg>
      </pc:sldChg>
      <pc:sldChg chg="modSp">
        <pc:chgData name="Paige Coe" userId="S::pcoe@solihull.tgacademy.org.uk::f5f5f816-1b83-4c19-90fa-1980e271773f" providerId="AD" clId="Web-{2ECE5BBD-8FE6-1BF6-6E91-0DDC740702E6}" dt="2024-09-30T14:11:29.789" v="105"/>
        <pc:sldMkLst>
          <pc:docMk/>
          <pc:sldMk cId="773681252" sldId="258"/>
        </pc:sldMkLst>
        <pc:graphicFrameChg chg="mod modGraphic">
          <ac:chgData name="Paige Coe" userId="S::pcoe@solihull.tgacademy.org.uk::f5f5f816-1b83-4c19-90fa-1980e271773f" providerId="AD" clId="Web-{2ECE5BBD-8FE6-1BF6-6E91-0DDC740702E6}" dt="2024-09-30T14:11:29.789" v="105"/>
          <ac:graphicFrameMkLst>
            <pc:docMk/>
            <pc:sldMk cId="773681252" sldId="258"/>
            <ac:graphicFrameMk id="21" creationId="{C6D058DA-6712-0A86-3826-C72E3A55E108}"/>
          </ac:graphicFrameMkLst>
        </pc:graphicFrameChg>
      </pc:sldChg>
    </pc:docChg>
  </pc:docChgLst>
  <pc:docChgLst>
    <pc:chgData name="Ruth Dearnaley" userId="S::rdearnaley@solihull.tgacademy.org.uk::85586ed9-7848-4532-9bc4-ccc9e738db58" providerId="AD" clId="Web-{5941740A-15F5-40AE-A1F7-B38CD2A1304F}"/>
    <pc:docChg chg="modSld">
      <pc:chgData name="Ruth Dearnaley" userId="S::rdearnaley@solihull.tgacademy.org.uk::85586ed9-7848-4532-9bc4-ccc9e738db58" providerId="AD" clId="Web-{5941740A-15F5-40AE-A1F7-B38CD2A1304F}" dt="2024-09-17T10:07:15.544" v="30" actId="20577"/>
      <pc:docMkLst>
        <pc:docMk/>
      </pc:docMkLst>
      <pc:sldChg chg="modSp">
        <pc:chgData name="Ruth Dearnaley" userId="S::rdearnaley@solihull.tgacademy.org.uk::85586ed9-7848-4532-9bc4-ccc9e738db58" providerId="AD" clId="Web-{5941740A-15F5-40AE-A1F7-B38CD2A1304F}" dt="2024-09-17T10:07:15.544" v="30" actId="20577"/>
        <pc:sldMkLst>
          <pc:docMk/>
          <pc:sldMk cId="2380572613" sldId="257"/>
        </pc:sldMkLst>
        <pc:spChg chg="mod">
          <ac:chgData name="Ruth Dearnaley" userId="S::rdearnaley@solihull.tgacademy.org.uk::85586ed9-7848-4532-9bc4-ccc9e738db58" providerId="AD" clId="Web-{5941740A-15F5-40AE-A1F7-B38CD2A1304F}" dt="2024-09-17T10:06:48.106" v="22" actId="20577"/>
          <ac:spMkLst>
            <pc:docMk/>
            <pc:sldMk cId="2380572613" sldId="257"/>
            <ac:spMk id="4" creationId="{72406CDF-1E0F-06FD-6781-145296C99EE2}"/>
          </ac:spMkLst>
        </pc:spChg>
        <pc:spChg chg="mod">
          <ac:chgData name="Ruth Dearnaley" userId="S::rdearnaley@solihull.tgacademy.org.uk::85586ed9-7848-4532-9bc4-ccc9e738db58" providerId="AD" clId="Web-{5941740A-15F5-40AE-A1F7-B38CD2A1304F}" dt="2024-09-17T10:07:15.544" v="30" actId="20577"/>
          <ac:spMkLst>
            <pc:docMk/>
            <pc:sldMk cId="2380572613" sldId="257"/>
            <ac:spMk id="6" creationId="{B34D6A39-A2B6-FE5F-C2FC-AFE9DA9275EC}"/>
          </ac:spMkLst>
        </pc:spChg>
      </pc:sldChg>
    </pc:docChg>
  </pc:docChgLst>
  <pc:docChgLst>
    <pc:chgData name="Paige Coe" userId="S::pcoe@solihull.tgacademy.org.uk::f5f5f816-1b83-4c19-90fa-1980e271773f" providerId="AD" clId="Web-{0F2A9D2D-CA13-37DC-7982-6EA187E12214}"/>
    <pc:docChg chg="modSld">
      <pc:chgData name="Paige Coe" userId="S::pcoe@solihull.tgacademy.org.uk::f5f5f816-1b83-4c19-90fa-1980e271773f" providerId="AD" clId="Web-{0F2A9D2D-CA13-37DC-7982-6EA187E12214}" dt="2024-09-25T08:34:34.965" v="47" actId="1076"/>
      <pc:docMkLst>
        <pc:docMk/>
      </pc:docMkLst>
      <pc:sldChg chg="addSp delSp modSp">
        <pc:chgData name="Paige Coe" userId="S::pcoe@solihull.tgacademy.org.uk::f5f5f816-1b83-4c19-90fa-1980e271773f" providerId="AD" clId="Web-{0F2A9D2D-CA13-37DC-7982-6EA187E12214}" dt="2024-09-25T08:34:34.965" v="47" actId="1076"/>
        <pc:sldMkLst>
          <pc:docMk/>
          <pc:sldMk cId="3115629168" sldId="260"/>
        </pc:sldMkLst>
        <pc:spChg chg="mod">
          <ac:chgData name="Paige Coe" userId="S::pcoe@solihull.tgacademy.org.uk::f5f5f816-1b83-4c19-90fa-1980e271773f" providerId="AD" clId="Web-{0F2A9D2D-CA13-37DC-7982-6EA187E12214}" dt="2024-09-25T08:33:52.761" v="39" actId="20577"/>
          <ac:spMkLst>
            <pc:docMk/>
            <pc:sldMk cId="3115629168" sldId="260"/>
            <ac:spMk id="2" creationId="{58094211-FFE8-E960-3F07-1D104C5383BA}"/>
          </ac:spMkLst>
        </pc:spChg>
        <pc:spChg chg="del">
          <ac:chgData name="Paige Coe" userId="S::pcoe@solihull.tgacademy.org.uk::f5f5f816-1b83-4c19-90fa-1980e271773f" providerId="AD" clId="Web-{0F2A9D2D-CA13-37DC-7982-6EA187E12214}" dt="2024-09-25T08:32:46.258" v="0"/>
          <ac:spMkLst>
            <pc:docMk/>
            <pc:sldMk cId="3115629168" sldId="260"/>
            <ac:spMk id="6" creationId="{7F4BF77F-9329-1F34-EB2C-BEBDB4548977}"/>
          </ac:spMkLst>
        </pc:spChg>
        <pc:spChg chg="mod">
          <ac:chgData name="Paige Coe" userId="S::pcoe@solihull.tgacademy.org.uk::f5f5f816-1b83-4c19-90fa-1980e271773f" providerId="AD" clId="Web-{0F2A9D2D-CA13-37DC-7982-6EA187E12214}" dt="2024-09-25T08:33:05.306" v="12" actId="20577"/>
          <ac:spMkLst>
            <pc:docMk/>
            <pc:sldMk cId="3115629168" sldId="260"/>
            <ac:spMk id="13" creationId="{A042249C-DFC4-8AE9-99F9-E94163A7E257}"/>
          </ac:spMkLst>
        </pc:spChg>
        <pc:picChg chg="add mod">
          <ac:chgData name="Paige Coe" userId="S::pcoe@solihull.tgacademy.org.uk::f5f5f816-1b83-4c19-90fa-1980e271773f" providerId="AD" clId="Web-{0F2A9D2D-CA13-37DC-7982-6EA187E12214}" dt="2024-09-25T08:34:34.965" v="47" actId="1076"/>
          <ac:picMkLst>
            <pc:docMk/>
            <pc:sldMk cId="3115629168" sldId="260"/>
            <ac:picMk id="4" creationId="{8600E442-8F44-BDE2-354B-7CF2AC288B7D}"/>
          </ac:picMkLst>
        </pc:picChg>
      </pc:sldChg>
    </pc:docChg>
  </pc:docChgLst>
  <pc:docChgLst>
    <pc:chgData name="Billie Stewart" userId="S::bstewart@solihull.tgacademy.org.uk::14c63c6e-fe2e-4565-a5da-8236a56bba19" providerId="AD" clId="Web-{F9F2B44A-3113-4DFD-948E-C1D842C3F310}"/>
    <pc:docChg chg="modSld">
      <pc:chgData name="Billie Stewart" userId="S::bstewart@solihull.tgacademy.org.uk::14c63c6e-fe2e-4565-a5da-8236a56bba19" providerId="AD" clId="Web-{F9F2B44A-3113-4DFD-948E-C1D842C3F310}" dt="2024-05-08T09:57:20.372" v="13" actId="20577"/>
      <pc:docMkLst>
        <pc:docMk/>
      </pc:docMkLst>
      <pc:sldChg chg="modSp">
        <pc:chgData name="Billie Stewart" userId="S::bstewart@solihull.tgacademy.org.uk::14c63c6e-fe2e-4565-a5da-8236a56bba19" providerId="AD" clId="Web-{F9F2B44A-3113-4DFD-948E-C1D842C3F310}" dt="2024-05-08T09:57:20.372" v="13" actId="20577"/>
        <pc:sldMkLst>
          <pc:docMk/>
          <pc:sldMk cId="779694227" sldId="256"/>
        </pc:sldMkLst>
        <pc:spChg chg="mod">
          <ac:chgData name="Billie Stewart" userId="S::bstewart@solihull.tgacademy.org.uk::14c63c6e-fe2e-4565-a5da-8236a56bba19" providerId="AD" clId="Web-{F9F2B44A-3113-4DFD-948E-C1D842C3F310}" dt="2024-05-08T09:57:20.372" v="13" actId="20577"/>
          <ac:spMkLst>
            <pc:docMk/>
            <pc:sldMk cId="779694227" sldId="256"/>
            <ac:spMk id="12" creationId="{4559FD03-344D-9907-00D0-130771E20E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44C738-EA85-2B40-9DB1-B8EC90FEF718}" type="datetimeFigureOut">
              <a:rPr lang="en-US" smtClean="0"/>
              <a:t>11/5/2024</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B15723-668D-324F-B232-4ACB1AC0E86B}" type="slidenum">
              <a:rPr lang="en-US" smtClean="0"/>
              <a:t>‹#›</a:t>
            </a:fld>
            <a:endParaRPr lang="en-US"/>
          </a:p>
        </p:txBody>
      </p:sp>
    </p:spTree>
    <p:extLst>
      <p:ext uri="{BB962C8B-B14F-4D97-AF65-F5344CB8AC3E}">
        <p14:creationId xmlns:p14="http://schemas.microsoft.com/office/powerpoint/2010/main" val="3140184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B15723-668D-324F-B232-4ACB1AC0E86B}" type="slidenum">
              <a:rPr lang="en-US" smtClean="0"/>
              <a:t>6</a:t>
            </a:fld>
            <a:endParaRPr lang="en-US"/>
          </a:p>
        </p:txBody>
      </p:sp>
    </p:spTree>
    <p:extLst>
      <p:ext uri="{BB962C8B-B14F-4D97-AF65-F5344CB8AC3E}">
        <p14:creationId xmlns:p14="http://schemas.microsoft.com/office/powerpoint/2010/main" val="1494139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43ED3217-C2A6-E844-8CEF-44928C8ED008}"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1372981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3ED3217-C2A6-E844-8CEF-44928C8ED008}"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4047652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3ED3217-C2A6-E844-8CEF-44928C8ED008}"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2843542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3ED3217-C2A6-E844-8CEF-44928C8ED008}"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1908325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43ED3217-C2A6-E844-8CEF-44928C8ED008}" type="datetimeFigureOut">
              <a:rPr lang="en-US" smtClean="0"/>
              <a:t>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794496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43ED3217-C2A6-E844-8CEF-44928C8ED008}" type="datetimeFigureOut">
              <a:rPr lang="en-US" smtClean="0"/>
              <a:t>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1173989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ED3217-C2A6-E844-8CEF-44928C8ED008}" type="datetimeFigureOut">
              <a:rPr lang="en-US" smtClean="0"/>
              <a:t>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744002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43ED3217-C2A6-E844-8CEF-44928C8ED008}"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1801414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43ED3217-C2A6-E844-8CEF-44928C8ED008}"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1730973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3ED3217-C2A6-E844-8CEF-44928C8ED008}"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3202951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3ED3217-C2A6-E844-8CEF-44928C8ED008}"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F80952-0CD1-2A45-A3A4-E86682AB2AB6}" type="slidenum">
              <a:rPr lang="en-US" smtClean="0"/>
              <a:t>‹#›</a:t>
            </a:fld>
            <a:endParaRPr lang="en-US"/>
          </a:p>
        </p:txBody>
      </p:sp>
    </p:spTree>
    <p:extLst>
      <p:ext uri="{BB962C8B-B14F-4D97-AF65-F5344CB8AC3E}">
        <p14:creationId xmlns:p14="http://schemas.microsoft.com/office/powerpoint/2010/main" val="3859161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43ED3217-C2A6-E844-8CEF-44928C8ED008}" type="datetimeFigureOut">
              <a:rPr lang="en-US" smtClean="0"/>
              <a:t>11/5/2024</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0F80952-0CD1-2A45-A3A4-E86682AB2AB6}" type="slidenum">
              <a:rPr lang="en-US" smtClean="0"/>
              <a:t>‹#›</a:t>
            </a:fld>
            <a:endParaRPr lang="en-US"/>
          </a:p>
        </p:txBody>
      </p:sp>
    </p:spTree>
    <p:extLst>
      <p:ext uri="{BB962C8B-B14F-4D97-AF65-F5344CB8AC3E}">
        <p14:creationId xmlns:p14="http://schemas.microsoft.com/office/powerpoint/2010/main" val="13803990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3.jp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hyperlink" Target="mailto:BStewart@solihull.tgacademy.org.uk" TargetMode="External"/><Relationship Id="rId7" Type="http://schemas.microsoft.com/office/2007/relationships/hdphoto" Target="../media/hdphoto3.wdp"/><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hyperlink" Target="mailto:ART@princehenrys.worcs.sch.uk" TargetMode="Externa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mailto:tsh@tgacademy.org.uk"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us02web.zoom.us/meeting/register/tZUqdOigrjkqGdQ5yajtqt8VqKc3nUhC-UU6" TargetMode="External"/><Relationship Id="rId13" Type="http://schemas.openxmlformats.org/officeDocument/2006/relationships/image" Target="../media/image3.jpg"/><Relationship Id="rId3" Type="http://schemas.openxmlformats.org/officeDocument/2006/relationships/hyperlink" Target="https://us02web.zoom.us/meeting/register/tZArcO6hqjMiH90cf9bTYhsBAICuV4dNQXL5" TargetMode="External"/><Relationship Id="rId7" Type="http://schemas.openxmlformats.org/officeDocument/2006/relationships/hyperlink" Target="https://us02web.zoom.us/j/81489220496" TargetMode="External"/><Relationship Id="rId12"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us02web.zoom.us/j/84923099268" TargetMode="External"/><Relationship Id="rId11" Type="http://schemas.openxmlformats.org/officeDocument/2006/relationships/image" Target="../media/image12.png"/><Relationship Id="rId5" Type="http://schemas.openxmlformats.org/officeDocument/2006/relationships/hyperlink" Target="https://us02web.zoom.us/meeting/register/tZcucOyoqTwsEtWXJOcuCTJt5eoPTSryeUos" TargetMode="External"/><Relationship Id="rId10" Type="http://schemas.openxmlformats.org/officeDocument/2006/relationships/hyperlink" Target="https://us02web.zoom.us/j/81951917563" TargetMode="External"/><Relationship Id="rId4" Type="http://schemas.openxmlformats.org/officeDocument/2006/relationships/hyperlink" Target="https://us02web.zoom.us/j/81928861641" TargetMode="External"/><Relationship Id="rId9" Type="http://schemas.openxmlformats.org/officeDocument/2006/relationships/hyperlink" Target="https://us02web.zoom.us/j/8122224636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A logo with text on it&#10;&#10;Description automatically generated">
            <a:extLst>
              <a:ext uri="{FF2B5EF4-FFF2-40B4-BE49-F238E27FC236}">
                <a16:creationId xmlns:a16="http://schemas.microsoft.com/office/drawing/2014/main" id="{53004157-CECA-6B12-D2F1-04A7247DEB84}"/>
              </a:ext>
            </a:extLst>
          </p:cNvPr>
          <p:cNvPicPr>
            <a:picLocks noChangeAspect="1"/>
          </p:cNvPicPr>
          <p:nvPr/>
        </p:nvPicPr>
        <p:blipFill rotWithShape="1">
          <a:blip r:embed="rId2"/>
          <a:srcRect l="4905" r="4905"/>
          <a:stretch/>
        </p:blipFill>
        <p:spPr>
          <a:xfrm>
            <a:off x="1023937" y="0"/>
            <a:ext cx="5511800" cy="4319078"/>
          </a:xfrm>
          <a:prstGeom prst="rect">
            <a:avLst/>
          </a:prstGeom>
        </p:spPr>
      </p:pic>
      <p:pic>
        <p:nvPicPr>
          <p:cNvPr id="19" name="Picture 18" descr="A green square with white squares&#10;&#10;Description automatically generated">
            <a:extLst>
              <a:ext uri="{FF2B5EF4-FFF2-40B4-BE49-F238E27FC236}">
                <a16:creationId xmlns:a16="http://schemas.microsoft.com/office/drawing/2014/main" id="{A314B88C-9EE5-8462-0DBB-F0D4744DBDB1}"/>
              </a:ext>
            </a:extLst>
          </p:cNvPr>
          <p:cNvPicPr>
            <a:picLocks noChangeAspect="1"/>
          </p:cNvPicPr>
          <p:nvPr/>
        </p:nvPicPr>
        <p:blipFill>
          <a:blip r:embed="rId3"/>
          <a:stretch>
            <a:fillRect/>
          </a:stretch>
        </p:blipFill>
        <p:spPr>
          <a:xfrm>
            <a:off x="-2" y="6916934"/>
            <a:ext cx="7559675" cy="2182331"/>
          </a:xfrm>
          <a:prstGeom prst="rect">
            <a:avLst/>
          </a:prstGeom>
        </p:spPr>
      </p:pic>
      <p:sp>
        <p:nvSpPr>
          <p:cNvPr id="12" name="TextBox 11">
            <a:extLst>
              <a:ext uri="{FF2B5EF4-FFF2-40B4-BE49-F238E27FC236}">
                <a16:creationId xmlns:a16="http://schemas.microsoft.com/office/drawing/2014/main" id="{4559FD03-344D-9907-00D0-130771E20E6C}"/>
              </a:ext>
            </a:extLst>
          </p:cNvPr>
          <p:cNvSpPr txBox="1"/>
          <p:nvPr/>
        </p:nvSpPr>
        <p:spPr>
          <a:xfrm>
            <a:off x="1470924" y="6953532"/>
            <a:ext cx="4609707" cy="1938992"/>
          </a:xfrm>
          <a:prstGeom prst="rect">
            <a:avLst/>
          </a:prstGeom>
          <a:noFill/>
        </p:spPr>
        <p:txBody>
          <a:bodyPr wrap="square" lIns="91440" tIns="45720" rIns="91440" bIns="45720" rtlCol="0" anchor="t">
            <a:spAutoFit/>
          </a:bodyPr>
          <a:lstStyle/>
          <a:p>
            <a:pPr algn="ctr"/>
            <a:r>
              <a:rPr lang="en-US" sz="4000" b="1" dirty="0">
                <a:solidFill>
                  <a:schemeClr val="bg1"/>
                </a:solidFill>
                <a:latin typeface="Arvo"/>
              </a:rPr>
              <a:t>NPQ for Leading Teacher Development</a:t>
            </a:r>
            <a:endParaRPr lang="en-US" sz="4000" b="1" dirty="0">
              <a:solidFill>
                <a:schemeClr val="bg1"/>
              </a:solidFill>
              <a:latin typeface="Arvo" panose="02000000000000000000" pitchFamily="2" charset="77"/>
            </a:endParaRPr>
          </a:p>
        </p:txBody>
      </p:sp>
      <p:sp>
        <p:nvSpPr>
          <p:cNvPr id="13" name="TextBox 12">
            <a:extLst>
              <a:ext uri="{FF2B5EF4-FFF2-40B4-BE49-F238E27FC236}">
                <a16:creationId xmlns:a16="http://schemas.microsoft.com/office/drawing/2014/main" id="{8C1776E7-A177-F917-72B8-D9E5A11A5D53}"/>
              </a:ext>
            </a:extLst>
          </p:cNvPr>
          <p:cNvSpPr txBox="1"/>
          <p:nvPr/>
        </p:nvSpPr>
        <p:spPr>
          <a:xfrm>
            <a:off x="1474983" y="10136786"/>
            <a:ext cx="4609707" cy="338554"/>
          </a:xfrm>
          <a:prstGeom prst="rect">
            <a:avLst/>
          </a:prstGeom>
          <a:noFill/>
        </p:spPr>
        <p:txBody>
          <a:bodyPr wrap="square" lIns="91440" tIns="45720" rIns="91440" bIns="45720" rtlCol="0" anchor="t">
            <a:spAutoFit/>
          </a:bodyPr>
          <a:lstStyle/>
          <a:p>
            <a:pPr algn="ctr"/>
            <a:r>
              <a:rPr lang="en-US" sz="1600">
                <a:solidFill>
                  <a:srgbClr val="1B5534"/>
                </a:solidFill>
                <a:latin typeface="Arvo"/>
              </a:rPr>
              <a:t>Autumn 2024</a:t>
            </a:r>
            <a:endParaRPr lang="en-US" sz="1600">
              <a:solidFill>
                <a:srgbClr val="1B5534"/>
              </a:solidFill>
              <a:latin typeface="Arvo" panose="02000000000000000000" pitchFamily="2" charset="77"/>
            </a:endParaRPr>
          </a:p>
        </p:txBody>
      </p:sp>
      <p:pic>
        <p:nvPicPr>
          <p:cNvPr id="3" name="Picture 2" descr="A white sign with blue text&#10;&#10;Description automatically generated">
            <a:extLst>
              <a:ext uri="{FF2B5EF4-FFF2-40B4-BE49-F238E27FC236}">
                <a16:creationId xmlns:a16="http://schemas.microsoft.com/office/drawing/2014/main" id="{48861735-9EA6-CC69-86CE-AE1D7E9F9722}"/>
              </a:ext>
            </a:extLst>
          </p:cNvPr>
          <p:cNvPicPr>
            <a:picLocks noChangeAspect="1"/>
          </p:cNvPicPr>
          <p:nvPr/>
        </p:nvPicPr>
        <p:blipFill>
          <a:blip r:embed="rId4"/>
          <a:stretch>
            <a:fillRect/>
          </a:stretch>
        </p:blipFill>
        <p:spPr>
          <a:xfrm>
            <a:off x="1273789" y="4303693"/>
            <a:ext cx="5003976" cy="1575720"/>
          </a:xfrm>
          <a:prstGeom prst="rect">
            <a:avLst/>
          </a:prstGeom>
        </p:spPr>
      </p:pic>
    </p:spTree>
    <p:extLst>
      <p:ext uri="{BB962C8B-B14F-4D97-AF65-F5344CB8AC3E}">
        <p14:creationId xmlns:p14="http://schemas.microsoft.com/office/powerpoint/2010/main" val="779694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een square with white squares&#10;&#10;Description automatically generated">
            <a:extLst>
              <a:ext uri="{FF2B5EF4-FFF2-40B4-BE49-F238E27FC236}">
                <a16:creationId xmlns:a16="http://schemas.microsoft.com/office/drawing/2014/main" id="{AFD22C6D-1A61-6C66-C1ED-DAFA50677AB0}"/>
              </a:ext>
            </a:extLst>
          </p:cNvPr>
          <p:cNvPicPr>
            <a:picLocks noChangeAspect="1"/>
          </p:cNvPicPr>
          <p:nvPr/>
        </p:nvPicPr>
        <p:blipFill rotWithShape="1">
          <a:blip r:embed="rId2"/>
          <a:srcRect r="13528"/>
          <a:stretch/>
        </p:blipFill>
        <p:spPr>
          <a:xfrm rot="5400000">
            <a:off x="-1183223" y="1183218"/>
            <a:ext cx="6146277" cy="3779841"/>
          </a:xfrm>
          <a:prstGeom prst="rect">
            <a:avLst/>
          </a:prstGeom>
        </p:spPr>
      </p:pic>
      <p:pic>
        <p:nvPicPr>
          <p:cNvPr id="7" name="Picture 6" descr="A black rectangle with squares&#10;&#10;Description automatically generated">
            <a:extLst>
              <a:ext uri="{FF2B5EF4-FFF2-40B4-BE49-F238E27FC236}">
                <a16:creationId xmlns:a16="http://schemas.microsoft.com/office/drawing/2014/main" id="{99426080-7DE2-B0B3-F766-63E08F181294}"/>
              </a:ext>
            </a:extLst>
          </p:cNvPr>
          <p:cNvPicPr>
            <a:picLocks noChangeAspect="1"/>
          </p:cNvPicPr>
          <p:nvPr/>
        </p:nvPicPr>
        <p:blipFill>
          <a:blip r:embed="rId3"/>
          <a:stretch>
            <a:fillRect/>
          </a:stretch>
        </p:blipFill>
        <p:spPr>
          <a:xfrm>
            <a:off x="0" y="6275126"/>
            <a:ext cx="7559675" cy="4416687"/>
          </a:xfrm>
          <a:prstGeom prst="rect">
            <a:avLst/>
          </a:prstGeom>
        </p:spPr>
      </p:pic>
      <p:sp>
        <p:nvSpPr>
          <p:cNvPr id="2" name="TextBox 1">
            <a:extLst>
              <a:ext uri="{FF2B5EF4-FFF2-40B4-BE49-F238E27FC236}">
                <a16:creationId xmlns:a16="http://schemas.microsoft.com/office/drawing/2014/main" id="{092B2B97-6797-97ED-A09B-E42138594FC1}"/>
              </a:ext>
            </a:extLst>
          </p:cNvPr>
          <p:cNvSpPr txBox="1"/>
          <p:nvPr/>
        </p:nvSpPr>
        <p:spPr>
          <a:xfrm>
            <a:off x="4163944" y="542069"/>
            <a:ext cx="2639663" cy="4616648"/>
          </a:xfrm>
          <a:prstGeom prst="rect">
            <a:avLst/>
          </a:prstGeom>
          <a:noFill/>
        </p:spPr>
        <p:txBody>
          <a:bodyPr wrap="square" rtlCol="0">
            <a:spAutoFit/>
          </a:bodyPr>
          <a:lstStyle/>
          <a:p>
            <a:r>
              <a:rPr lang="en-GB" sz="2400" b="1" dirty="0">
                <a:solidFill>
                  <a:srgbClr val="F4B71C"/>
                </a:solidFill>
                <a:effectLst/>
                <a:latin typeface="Arvo" panose="02000000000000000000" pitchFamily="2" charset="77"/>
              </a:rPr>
              <a:t>Dear Participant,</a:t>
            </a:r>
          </a:p>
          <a:p>
            <a:endParaRPr lang="en-GB" sz="1200" dirty="0">
              <a:solidFill>
                <a:srgbClr val="464521"/>
              </a:solidFill>
              <a:effectLst/>
              <a:latin typeface="Muli" pitchFamily="2" charset="77"/>
            </a:endParaRPr>
          </a:p>
          <a:p>
            <a:r>
              <a:rPr lang="en-GB" sz="1200" dirty="0">
                <a:solidFill>
                  <a:srgbClr val="34271F"/>
                </a:solidFill>
                <a:effectLst/>
                <a:latin typeface="Muli" pitchFamily="2" charset="77"/>
              </a:rPr>
              <a:t>Huge congratulations on being accepted on to our NPQLTD Programme. As we know, research tells us that leadership is second only to teaching in making a difference to outcomes for young people. The programme you are embarking on will further enhance the contributions you can make to this.</a:t>
            </a:r>
          </a:p>
          <a:p>
            <a:endParaRPr lang="en-GB" sz="1200" dirty="0">
              <a:solidFill>
                <a:srgbClr val="34271F"/>
              </a:solidFill>
              <a:effectLst/>
              <a:latin typeface="Muli" pitchFamily="2" charset="77"/>
            </a:endParaRPr>
          </a:p>
          <a:p>
            <a:r>
              <a:rPr lang="en-GB" sz="1200" dirty="0">
                <a:solidFill>
                  <a:srgbClr val="34271F"/>
                </a:solidFill>
                <a:effectLst/>
                <a:latin typeface="Muli" pitchFamily="2" charset="77"/>
              </a:rPr>
              <a:t>The NPQLTD aims to help you to lead great quality teaching and curriculum, whether in a subject, year-group, key stage or a phase.</a:t>
            </a:r>
          </a:p>
          <a:p>
            <a:endParaRPr lang="en-GB" sz="1200" dirty="0">
              <a:solidFill>
                <a:srgbClr val="34271F"/>
              </a:solidFill>
              <a:effectLst/>
              <a:latin typeface="Muli" pitchFamily="2" charset="77"/>
            </a:endParaRPr>
          </a:p>
          <a:p>
            <a:r>
              <a:rPr lang="en-GB" sz="1200" dirty="0">
                <a:solidFill>
                  <a:srgbClr val="34271F"/>
                </a:solidFill>
                <a:effectLst/>
                <a:latin typeface="Muli" pitchFamily="2" charset="77"/>
              </a:rPr>
              <a:t>The aim of this </a:t>
            </a:r>
            <a:r>
              <a:rPr lang="en-GB" sz="1200" dirty="0">
                <a:solidFill>
                  <a:srgbClr val="34271F"/>
                </a:solidFill>
                <a:latin typeface="Muli" pitchFamily="2" charset="77"/>
              </a:rPr>
              <a:t>l</a:t>
            </a:r>
            <a:r>
              <a:rPr lang="en-GB" sz="1200" dirty="0">
                <a:solidFill>
                  <a:srgbClr val="34271F"/>
                </a:solidFill>
                <a:effectLst/>
                <a:latin typeface="Muli" pitchFamily="2" charset="77"/>
              </a:rPr>
              <a:t>etter is to help you begin to familiarise yourself with the programme and to start feeling ready for the exciting challenges and opportunities ahead of you.</a:t>
            </a:r>
          </a:p>
          <a:p>
            <a:endParaRPr lang="en-US" dirty="0"/>
          </a:p>
        </p:txBody>
      </p:sp>
      <p:sp>
        <p:nvSpPr>
          <p:cNvPr id="8" name="Rectangle 7">
            <a:extLst>
              <a:ext uri="{FF2B5EF4-FFF2-40B4-BE49-F238E27FC236}">
                <a16:creationId xmlns:a16="http://schemas.microsoft.com/office/drawing/2014/main" id="{2F2D8EED-C51F-3A14-3166-960CD62BD431}"/>
              </a:ext>
            </a:extLst>
          </p:cNvPr>
          <p:cNvSpPr/>
          <p:nvPr/>
        </p:nvSpPr>
        <p:spPr>
          <a:xfrm>
            <a:off x="-3" y="6146276"/>
            <a:ext cx="7559677" cy="128848"/>
          </a:xfrm>
          <a:prstGeom prst="rect">
            <a:avLst/>
          </a:prstGeom>
          <a:solidFill>
            <a:srgbClr val="F4B7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ack and green knot&#10;&#10;Description automatically generated with medium confidence">
            <a:extLst>
              <a:ext uri="{FF2B5EF4-FFF2-40B4-BE49-F238E27FC236}">
                <a16:creationId xmlns:a16="http://schemas.microsoft.com/office/drawing/2014/main" id="{0FAD9E27-445A-4E7A-B2E4-009EB3C4F362}"/>
              </a:ext>
            </a:extLst>
          </p:cNvPr>
          <p:cNvPicPr>
            <a:picLocks noChangeAspect="1"/>
          </p:cNvPicPr>
          <p:nvPr/>
        </p:nvPicPr>
        <p:blipFill>
          <a:blip r:embed="rId4">
            <a:alphaModFix amt="50000"/>
          </a:blip>
          <a:stretch>
            <a:fillRect/>
          </a:stretch>
        </p:blipFill>
        <p:spPr>
          <a:xfrm>
            <a:off x="4349923" y="6275124"/>
            <a:ext cx="4745836" cy="4416689"/>
          </a:xfrm>
          <a:prstGeom prst="rect">
            <a:avLst/>
          </a:prstGeom>
        </p:spPr>
      </p:pic>
      <p:pic>
        <p:nvPicPr>
          <p:cNvPr id="1026" name="Picture 2" descr="A table with a variety of computer components&#10;&#10;Description automatically generated with medium confidence">
            <a:extLst>
              <a:ext uri="{FF2B5EF4-FFF2-40B4-BE49-F238E27FC236}">
                <a16:creationId xmlns:a16="http://schemas.microsoft.com/office/drawing/2014/main" id="{F874C3A3-FDCC-827E-6850-C67349A9B89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21591" y="6345916"/>
            <a:ext cx="6516490" cy="4129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137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2406CDF-1E0F-06FD-6781-145296C99EE2}"/>
              </a:ext>
            </a:extLst>
          </p:cNvPr>
          <p:cNvSpPr txBox="1"/>
          <p:nvPr/>
        </p:nvSpPr>
        <p:spPr>
          <a:xfrm>
            <a:off x="1164575" y="489269"/>
            <a:ext cx="5957972" cy="1315745"/>
          </a:xfrm>
          <a:prstGeom prst="rect">
            <a:avLst/>
          </a:prstGeom>
          <a:noFill/>
        </p:spPr>
        <p:txBody>
          <a:bodyPr wrap="square" lIns="91440" tIns="45720" rIns="91440" bIns="45720" anchor="t">
            <a:spAutoFit/>
          </a:bodyPr>
          <a:lstStyle/>
          <a:p>
            <a:pPr marL="97155">
              <a:spcBef>
                <a:spcPts val="825"/>
              </a:spcBef>
            </a:pPr>
            <a:r>
              <a:rPr lang="en-US" sz="2400" b="1" dirty="0">
                <a:solidFill>
                  <a:srgbClr val="F4B71C"/>
                </a:solidFill>
                <a:latin typeface="Arvo"/>
              </a:rPr>
              <a:t>National Professional Qualification for Leading Teacher Development (NPQLTD)</a:t>
            </a:r>
            <a:endParaRPr lang="en-GB" sz="2400" b="1" dirty="0">
              <a:solidFill>
                <a:srgbClr val="F4B71C"/>
              </a:solidFill>
              <a:latin typeface="Arvo"/>
            </a:endParaRPr>
          </a:p>
          <a:p>
            <a:pPr marL="97155">
              <a:spcBef>
                <a:spcPts val="915"/>
              </a:spcBef>
              <a:spcAft>
                <a:spcPts val="0"/>
              </a:spcAft>
            </a:pPr>
            <a:r>
              <a:rPr lang="en-US" sz="1200" dirty="0">
                <a:solidFill>
                  <a:srgbClr val="231F20"/>
                </a:solidFill>
                <a:effectLst/>
                <a:latin typeface="Arvo"/>
                <a:ea typeface="Arvo" panose="02000000000000000000" pitchFamily="2" charset="77"/>
                <a:cs typeface="Arvo" panose="02000000000000000000" pitchFamily="2" charset="77"/>
              </a:rPr>
              <a:t>All</a:t>
            </a:r>
            <a:r>
              <a:rPr lang="en-US" sz="1200" spc="-15"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NPQs</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in</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the</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suite</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have</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been</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carefully</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constructed</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with</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some</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key</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areas</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of</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learning</a:t>
            </a:r>
            <a:r>
              <a:rPr lang="en-US" sz="1200" spc="-15"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in</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mind,</a:t>
            </a:r>
            <a:r>
              <a:rPr lang="en-US" sz="1200" spc="-115"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and</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these</a:t>
            </a:r>
            <a:r>
              <a:rPr lang="en-US" sz="1200" spc="-1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are</a:t>
            </a:r>
            <a:r>
              <a:rPr lang="en-US" sz="1200" spc="200"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listed</a:t>
            </a:r>
            <a:r>
              <a:rPr lang="en-US" sz="1200" spc="-15"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below:</a:t>
            </a:r>
            <a:endParaRPr lang="en-GB" sz="1200" dirty="0">
              <a:effectLst/>
              <a:latin typeface="Arvo"/>
              <a:ea typeface="Arvo" panose="02000000000000000000" pitchFamily="2" charset="77"/>
              <a:cs typeface="Arvo" panose="02000000000000000000" pitchFamily="2" charset="77"/>
            </a:endParaRPr>
          </a:p>
        </p:txBody>
      </p:sp>
      <p:sp>
        <p:nvSpPr>
          <p:cNvPr id="6" name="TextBox 5">
            <a:extLst>
              <a:ext uri="{FF2B5EF4-FFF2-40B4-BE49-F238E27FC236}">
                <a16:creationId xmlns:a16="http://schemas.microsoft.com/office/drawing/2014/main" id="{B34D6A39-A2B6-FE5F-C2FC-AFE9DA9275EC}"/>
              </a:ext>
            </a:extLst>
          </p:cNvPr>
          <p:cNvSpPr txBox="1"/>
          <p:nvPr/>
        </p:nvSpPr>
        <p:spPr>
          <a:xfrm>
            <a:off x="1164574" y="4175035"/>
            <a:ext cx="6065636" cy="1974771"/>
          </a:xfrm>
          <a:prstGeom prst="rect">
            <a:avLst/>
          </a:prstGeom>
          <a:noFill/>
        </p:spPr>
        <p:txBody>
          <a:bodyPr wrap="square" lIns="91440" tIns="45720" rIns="91440" bIns="45720" anchor="t">
            <a:spAutoFit/>
          </a:bodyPr>
          <a:lstStyle/>
          <a:p>
            <a:pPr marL="97155">
              <a:lnSpc>
                <a:spcPct val="80000"/>
              </a:lnSpc>
              <a:spcBef>
                <a:spcPts val="825"/>
              </a:spcBef>
            </a:pPr>
            <a:r>
              <a:rPr lang="en-US" sz="2400" b="1" dirty="0">
                <a:solidFill>
                  <a:srgbClr val="F4B71C"/>
                </a:solidFill>
                <a:latin typeface="Arvo" panose="02000000000000000000" pitchFamily="2" charset="77"/>
              </a:rPr>
              <a:t>Course structure and approach</a:t>
            </a:r>
            <a:endParaRPr lang="en-GB" sz="2400" b="1" dirty="0">
              <a:solidFill>
                <a:srgbClr val="F4B71C"/>
              </a:solidFill>
              <a:latin typeface="Arvo" panose="02000000000000000000" pitchFamily="2" charset="77"/>
            </a:endParaRPr>
          </a:p>
          <a:p>
            <a:pPr marL="97155">
              <a:spcBef>
                <a:spcPts val="815"/>
              </a:spcBef>
            </a:pPr>
            <a:r>
              <a:rPr lang="en-US" sz="1200">
                <a:solidFill>
                  <a:srgbClr val="231F20"/>
                </a:solidFill>
                <a:effectLst/>
                <a:latin typeface="Arvo"/>
                <a:ea typeface="Arvo" panose="02000000000000000000" pitchFamily="2" charset="77"/>
                <a:cs typeface="Arvo" panose="02000000000000000000" pitchFamily="2" charset="77"/>
              </a:rPr>
              <a:t>The</a:t>
            </a:r>
            <a:r>
              <a:rPr lang="en-US" sz="1200" spc="-10">
                <a:solidFill>
                  <a:srgbClr val="231F20"/>
                </a:solidFill>
                <a:effectLst/>
                <a:latin typeface="Arvo"/>
                <a:ea typeface="Arvo" panose="02000000000000000000" pitchFamily="2" charset="77"/>
                <a:cs typeface="Arvo" panose="02000000000000000000" pitchFamily="2" charset="77"/>
              </a:rPr>
              <a:t> </a:t>
            </a:r>
            <a:r>
              <a:rPr lang="en-US" sz="1200">
                <a:solidFill>
                  <a:srgbClr val="231F20"/>
                </a:solidFill>
                <a:latin typeface="Arvo"/>
                <a:ea typeface="Arvo" panose="02000000000000000000" pitchFamily="2" charset="77"/>
                <a:cs typeface="Arvo" panose="02000000000000000000" pitchFamily="2" charset="77"/>
              </a:rPr>
              <a:t>NPQLTD </a:t>
            </a:r>
            <a:r>
              <a:rPr lang="en-US" sz="1200">
                <a:solidFill>
                  <a:srgbClr val="231F20"/>
                </a:solidFill>
                <a:effectLst/>
                <a:latin typeface="Arvo"/>
                <a:ea typeface="Arvo" panose="02000000000000000000" pitchFamily="2" charset="77"/>
                <a:cs typeface="Arvo" panose="02000000000000000000" pitchFamily="2" charset="77"/>
              </a:rPr>
              <a:t>has </a:t>
            </a:r>
            <a:r>
              <a:rPr lang="en-US" sz="1200">
                <a:solidFill>
                  <a:srgbClr val="231F20"/>
                </a:solidFill>
                <a:latin typeface="Arvo"/>
                <a:ea typeface="Arvo" panose="02000000000000000000" pitchFamily="2" charset="77"/>
                <a:cs typeface="Arvo" panose="02000000000000000000" pitchFamily="2" charset="77"/>
              </a:rPr>
              <a:t>12 </a:t>
            </a:r>
            <a:r>
              <a:rPr lang="en-US" sz="1200" i="1" dirty="0">
                <a:solidFill>
                  <a:srgbClr val="231F20"/>
                </a:solidFill>
                <a:latin typeface="Arvo"/>
                <a:ea typeface="Arvo" panose="02000000000000000000" pitchFamily="2" charset="77"/>
                <a:cs typeface="Arvo" panose="02000000000000000000" pitchFamily="2" charset="77"/>
              </a:rPr>
              <a:t>months</a:t>
            </a:r>
            <a:r>
              <a:rPr lang="en-US" sz="1200" i="1" spc="-15"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of</a:t>
            </a:r>
            <a:r>
              <a:rPr lang="en-US" sz="1200" spc="-5"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study</a:t>
            </a:r>
            <a:r>
              <a:rPr lang="en-US" sz="1200" spc="-5"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followed</a:t>
            </a:r>
            <a:r>
              <a:rPr lang="en-US" sz="1200" spc="-5"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by an</a:t>
            </a:r>
            <a:r>
              <a:rPr lang="en-US" sz="1200" spc="-5" dirty="0">
                <a:solidFill>
                  <a:srgbClr val="231F20"/>
                </a:solidFill>
                <a:effectLst/>
                <a:latin typeface="Arvo"/>
                <a:ea typeface="Arvo" panose="02000000000000000000" pitchFamily="2" charset="77"/>
                <a:cs typeface="Arvo" panose="02000000000000000000" pitchFamily="2" charset="77"/>
              </a:rPr>
              <a:t> </a:t>
            </a:r>
            <a:r>
              <a:rPr lang="en-US" sz="1200" dirty="0">
                <a:solidFill>
                  <a:srgbClr val="231F20"/>
                </a:solidFill>
                <a:effectLst/>
                <a:latin typeface="Arvo"/>
                <a:ea typeface="Arvo" panose="02000000000000000000" pitchFamily="2" charset="77"/>
                <a:cs typeface="Arvo" panose="02000000000000000000" pitchFamily="2" charset="77"/>
              </a:rPr>
              <a:t>assessment</a:t>
            </a:r>
            <a:r>
              <a:rPr lang="en-US" sz="1200" spc="-5" dirty="0">
                <a:solidFill>
                  <a:srgbClr val="231F20"/>
                </a:solidFill>
                <a:effectLst/>
                <a:latin typeface="Arvo"/>
                <a:ea typeface="Arvo" panose="02000000000000000000" pitchFamily="2" charset="77"/>
                <a:cs typeface="Arvo" panose="02000000000000000000" pitchFamily="2" charset="77"/>
              </a:rPr>
              <a:t> </a:t>
            </a:r>
            <a:r>
              <a:rPr lang="en-US" sz="1200" spc="-10" dirty="0">
                <a:solidFill>
                  <a:srgbClr val="231F20"/>
                </a:solidFill>
                <a:effectLst/>
                <a:latin typeface="Arvo"/>
                <a:ea typeface="Arvo" panose="02000000000000000000" pitchFamily="2" charset="77"/>
                <a:cs typeface="Arvo" panose="02000000000000000000" pitchFamily="2" charset="77"/>
              </a:rPr>
              <a:t>period.</a:t>
            </a:r>
            <a:endParaRPr lang="en-GB" sz="1200" dirty="0">
              <a:effectLst/>
              <a:latin typeface="Arvo"/>
              <a:ea typeface="Arvo" panose="02000000000000000000" pitchFamily="2" charset="77"/>
              <a:cs typeface="Arvo" panose="02000000000000000000" pitchFamily="2" charset="77"/>
            </a:endParaRPr>
          </a:p>
          <a:p>
            <a:pPr>
              <a:spcBef>
                <a:spcPts val="50"/>
              </a:spcBef>
            </a:pPr>
            <a:endParaRPr lang="en-GB" sz="1200" dirty="0">
              <a:effectLst/>
              <a:latin typeface="Arvo" panose="02000000000000000000" pitchFamily="2" charset="77"/>
              <a:ea typeface="Arvo" panose="02000000000000000000" pitchFamily="2" charset="77"/>
              <a:cs typeface="Arvo" panose="02000000000000000000" pitchFamily="2" charset="77"/>
            </a:endParaRPr>
          </a:p>
          <a:p>
            <a:pPr marL="97155">
              <a:lnSpc>
                <a:spcPct val="98000"/>
              </a:lnSpc>
            </a:pP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Our</a:t>
            </a:r>
            <a:r>
              <a:rPr lang="en-US" sz="1200" spc="-3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b="1" dirty="0">
                <a:solidFill>
                  <a:srgbClr val="231F20"/>
                </a:solidFill>
                <a:effectLst/>
                <a:latin typeface="Arvo" panose="02000000000000000000" pitchFamily="2" charset="77"/>
                <a:ea typeface="Arvo" panose="02000000000000000000" pitchFamily="2" charset="77"/>
                <a:cs typeface="Arvo" panose="02000000000000000000" pitchFamily="2" charset="77"/>
              </a:rPr>
              <a:t>flexible</a:t>
            </a:r>
            <a:r>
              <a:rPr lang="en-US" sz="1200" b="1" spc="-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study</a:t>
            </a:r>
            <a:r>
              <a:rPr lang="en-US" sz="1200" spc="-2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approach</a:t>
            </a:r>
            <a:r>
              <a:rPr lang="en-US" sz="1200" spc="-2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is</a:t>
            </a:r>
            <a:r>
              <a:rPr lang="en-US" sz="1200" spc="-2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underpinned</a:t>
            </a:r>
            <a:r>
              <a:rPr lang="en-US" sz="1200" spc="-2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by</a:t>
            </a:r>
            <a:r>
              <a:rPr lang="en-US" sz="1200" spc="-2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high</a:t>
            </a:r>
            <a:r>
              <a:rPr lang="en-US" sz="1200" spc="-2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quality,</a:t>
            </a:r>
            <a:r>
              <a:rPr lang="en-US" sz="1200" spc="-10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b="1" dirty="0">
                <a:solidFill>
                  <a:srgbClr val="231F20"/>
                </a:solidFill>
                <a:effectLst/>
                <a:latin typeface="Arvo" panose="02000000000000000000" pitchFamily="2" charset="77"/>
                <a:ea typeface="Arvo" panose="02000000000000000000" pitchFamily="2" charset="77"/>
                <a:cs typeface="Arvo" panose="02000000000000000000" pitchFamily="2" charset="77"/>
              </a:rPr>
              <a:t>web-based</a:t>
            </a:r>
            <a:r>
              <a:rPr lang="en-US" sz="1200" b="1" spc="-2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b="1" dirty="0">
                <a:solidFill>
                  <a:srgbClr val="231F20"/>
                </a:solidFill>
                <a:effectLst/>
                <a:latin typeface="Arvo" panose="02000000000000000000" pitchFamily="2" charset="77"/>
                <a:ea typeface="Arvo" panose="02000000000000000000" pitchFamily="2" charset="77"/>
                <a:cs typeface="Arvo" panose="02000000000000000000" pitchFamily="2" charset="77"/>
              </a:rPr>
              <a:t>self-study</a:t>
            </a:r>
            <a:r>
              <a:rPr lang="en-US" sz="1200" b="1" spc="-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with</a:t>
            </a:r>
            <a:r>
              <a:rPr lang="en-US" sz="1200" spc="-2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plenty</a:t>
            </a:r>
            <a:r>
              <a:rPr lang="en-US" sz="1200" spc="-2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of</a:t>
            </a:r>
            <a:r>
              <a:rPr lang="en-US" sz="1200" spc="-3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b="1" dirty="0">
                <a:solidFill>
                  <a:srgbClr val="231F20"/>
                </a:solidFill>
                <a:effectLst/>
                <a:latin typeface="Arvo" panose="02000000000000000000" pitchFamily="2" charset="77"/>
                <a:ea typeface="Arvo" panose="02000000000000000000" pitchFamily="2" charset="77"/>
                <a:cs typeface="Arvo" panose="02000000000000000000" pitchFamily="2" charset="77"/>
              </a:rPr>
              <a:t>online</a:t>
            </a:r>
            <a:r>
              <a:rPr lang="en-US" sz="1200" b="1" spc="20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b="1" dirty="0">
                <a:solidFill>
                  <a:srgbClr val="231F20"/>
                </a:solidFill>
                <a:effectLst/>
                <a:latin typeface="Arvo" panose="02000000000000000000" pitchFamily="2" charset="77"/>
                <a:ea typeface="Arvo" panose="02000000000000000000" pitchFamily="2" charset="77"/>
                <a:cs typeface="Arvo" panose="02000000000000000000" pitchFamily="2" charset="77"/>
              </a:rPr>
              <a:t>discussion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with your peers and </a:t>
            </a:r>
            <a:r>
              <a:rPr lang="en-US" sz="1200" b="1" dirty="0">
                <a:solidFill>
                  <a:srgbClr val="231F20"/>
                </a:solidFill>
                <a:effectLst/>
                <a:latin typeface="Arvo" panose="02000000000000000000" pitchFamily="2" charset="77"/>
                <a:ea typeface="Arvo" panose="02000000000000000000" pitchFamily="2" charset="77"/>
                <a:cs typeface="Arvo" panose="02000000000000000000" pitchFamily="2" charset="77"/>
              </a:rPr>
              <a:t>support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from your course leader.</a:t>
            </a:r>
            <a:endParaRPr lang="en-GB" sz="1200" dirty="0">
              <a:effectLst/>
              <a:latin typeface="Arvo" panose="02000000000000000000" pitchFamily="2" charset="77"/>
              <a:ea typeface="Arvo" panose="02000000000000000000" pitchFamily="2" charset="77"/>
              <a:cs typeface="Arvo" panose="02000000000000000000" pitchFamily="2" charset="77"/>
            </a:endParaRPr>
          </a:p>
          <a:p>
            <a:pPr>
              <a:spcBef>
                <a:spcPts val="50"/>
              </a:spcBef>
            </a:pPr>
            <a:endParaRPr lang="en-GB" sz="1200" dirty="0">
              <a:effectLst/>
              <a:latin typeface="Arvo" panose="02000000000000000000" pitchFamily="2" charset="77"/>
              <a:ea typeface="Arvo" panose="02000000000000000000" pitchFamily="2" charset="77"/>
              <a:cs typeface="Arvo" panose="02000000000000000000" pitchFamily="2" charset="77"/>
            </a:endParaRPr>
          </a:p>
          <a:p>
            <a:pPr marL="97155" marR="123190">
              <a:lnSpc>
                <a:spcPct val="98000"/>
              </a:lnSpc>
              <a:spcAft>
                <a:spcPts val="0"/>
              </a:spcAft>
            </a:pP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You will have heard from TDT when your national online seminar is,</a:t>
            </a:r>
            <a:r>
              <a:rPr lang="en-US" sz="1200" spc="-9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but you will also find the information</a:t>
            </a:r>
            <a:r>
              <a:rPr lang="en-US" sz="1200" spc="20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about</a:t>
            </a:r>
            <a:r>
              <a:rPr lang="en-US" sz="1200" spc="-2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that,</a:t>
            </a:r>
            <a:r>
              <a:rPr lang="en-US" sz="1200" spc="-10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and</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the</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dates</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and</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venues</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of</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all</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other</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activities</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listed</a:t>
            </a:r>
            <a:r>
              <a:rPr lang="en-US" sz="1200" spc="-2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above</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in</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the</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attached</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calendar.</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Key</a:t>
            </a:r>
            <a:r>
              <a:rPr lang="en-US" sz="1200" spc="-15"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activities</a:t>
            </a:r>
            <a:r>
              <a:rPr lang="en-US" sz="1200" spc="200" dirty="0">
                <a:solidFill>
                  <a:srgbClr val="231F20"/>
                </a:solidFill>
                <a:effectLst/>
                <a:latin typeface="Arvo" panose="02000000000000000000" pitchFamily="2" charset="77"/>
                <a:ea typeface="Arvo" panose="02000000000000000000" pitchFamily="2" charset="77"/>
                <a:cs typeface="Arvo" panose="02000000000000000000" pitchFamily="2" charset="77"/>
              </a:rPr>
              <a:t> </a:t>
            </a:r>
            <a:r>
              <a:rPr lang="en-US" sz="1200" dirty="0">
                <a:solidFill>
                  <a:srgbClr val="231F20"/>
                </a:solidFill>
                <a:effectLst/>
                <a:latin typeface="Arvo" panose="02000000000000000000" pitchFamily="2" charset="77"/>
                <a:ea typeface="Arvo" panose="02000000000000000000" pitchFamily="2" charset="77"/>
                <a:cs typeface="Arvo" panose="02000000000000000000" pitchFamily="2" charset="77"/>
              </a:rPr>
              <a:t>in these sessions will include:</a:t>
            </a:r>
            <a:endParaRPr lang="en-GB" sz="1200" dirty="0">
              <a:effectLst/>
              <a:latin typeface="Arvo" panose="02000000000000000000" pitchFamily="2" charset="77"/>
              <a:ea typeface="Arvo" panose="02000000000000000000" pitchFamily="2" charset="77"/>
              <a:cs typeface="Arvo" panose="02000000000000000000" pitchFamily="2" charset="77"/>
            </a:endParaRPr>
          </a:p>
        </p:txBody>
      </p:sp>
      <p:pic>
        <p:nvPicPr>
          <p:cNvPr id="7" name="image13.jpeg">
            <a:extLst>
              <a:ext uri="{FF2B5EF4-FFF2-40B4-BE49-F238E27FC236}">
                <a16:creationId xmlns:a16="http://schemas.microsoft.com/office/drawing/2014/main" id="{A7C028A2-B6E9-ADD7-F0E5-4284C0183BEC}"/>
              </a:ext>
            </a:extLst>
          </p:cNvPr>
          <p:cNvPicPr>
            <a:picLocks noChangeAspect="1"/>
          </p:cNvPicPr>
          <p:nvPr/>
        </p:nvPicPr>
        <p:blipFill>
          <a:blip r:embed="rId2" cstate="print">
            <a:biLevel thresh="5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1017958" y="2177164"/>
            <a:ext cx="6251206" cy="1450285"/>
          </a:xfrm>
          <a:prstGeom prst="rect">
            <a:avLst/>
          </a:prstGeom>
        </p:spPr>
      </p:pic>
      <p:pic>
        <p:nvPicPr>
          <p:cNvPr id="22" name="docshape49">
            <a:extLst>
              <a:ext uri="{FF2B5EF4-FFF2-40B4-BE49-F238E27FC236}">
                <a16:creationId xmlns:a16="http://schemas.microsoft.com/office/drawing/2014/main" id="{BB6AEA79-3D75-1471-9E41-CD3F5B740658}"/>
              </a:ext>
            </a:extLst>
          </p:cNvPr>
          <p:cNvPicPr>
            <a:picLocks noChangeAspect="1" noEditPoints="1" noChangeArrowheads="1" noChangeShapeType="1" noCrop="1"/>
          </p:cNvPicPr>
          <p:nvPr/>
        </p:nvPicPr>
        <p:blipFill>
          <a:blip r:embed="rId4">
            <a:biLevel thresh="50000"/>
            <a:extLst>
              <a:ext uri="{28A0092B-C50C-407E-A947-70E740481C1C}">
                <a14:useLocalDpi xmlns:a14="http://schemas.microsoft.com/office/drawing/2010/main" val="0"/>
              </a:ext>
            </a:extLst>
          </a:blip>
          <a:srcRect/>
          <a:stretch>
            <a:fillRect/>
          </a:stretch>
        </p:blipFill>
        <p:spPr bwMode="auto">
          <a:xfrm>
            <a:off x="1002416" y="6407304"/>
            <a:ext cx="6120130" cy="234251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A green square with white squares&#10;&#10;Description automatically generated">
            <a:extLst>
              <a:ext uri="{FF2B5EF4-FFF2-40B4-BE49-F238E27FC236}">
                <a16:creationId xmlns:a16="http://schemas.microsoft.com/office/drawing/2014/main" id="{54ED274B-E0B3-5586-7189-593F76B7B952}"/>
              </a:ext>
            </a:extLst>
          </p:cNvPr>
          <p:cNvPicPr>
            <a:picLocks noChangeAspect="1"/>
          </p:cNvPicPr>
          <p:nvPr/>
        </p:nvPicPr>
        <p:blipFill rotWithShape="1">
          <a:blip r:embed="rId5"/>
          <a:srcRect r="20" b="78331"/>
          <a:stretch/>
        </p:blipFill>
        <p:spPr>
          <a:xfrm rot="5400000">
            <a:off x="-4910451" y="4886610"/>
            <a:ext cx="10696890" cy="913516"/>
          </a:xfrm>
          <a:prstGeom prst="rect">
            <a:avLst/>
          </a:prstGeom>
        </p:spPr>
      </p:pic>
      <p:pic>
        <p:nvPicPr>
          <p:cNvPr id="25" name="Picture 24" descr="A black and green knot&#10;&#10;Description automatically generated with medium confidence">
            <a:extLst>
              <a:ext uri="{FF2B5EF4-FFF2-40B4-BE49-F238E27FC236}">
                <a16:creationId xmlns:a16="http://schemas.microsoft.com/office/drawing/2014/main" id="{89F71532-AFBA-C929-DE65-7A8827211405}"/>
              </a:ext>
            </a:extLst>
          </p:cNvPr>
          <p:cNvPicPr>
            <a:picLocks noChangeAspect="1"/>
          </p:cNvPicPr>
          <p:nvPr/>
        </p:nvPicPr>
        <p:blipFill rotWithShape="1">
          <a:blip r:embed="rId6">
            <a:alphaModFix amt="50000"/>
          </a:blip>
          <a:srcRect r="32367"/>
          <a:stretch/>
        </p:blipFill>
        <p:spPr>
          <a:xfrm>
            <a:off x="4349923" y="6275124"/>
            <a:ext cx="3209752" cy="4416689"/>
          </a:xfrm>
          <a:prstGeom prst="rect">
            <a:avLst/>
          </a:prstGeom>
        </p:spPr>
      </p:pic>
      <p:pic>
        <p:nvPicPr>
          <p:cNvPr id="2" name="Picture 1" descr="A white sign with blue text&#10;&#10;Description automatically generated">
            <a:extLst>
              <a:ext uri="{FF2B5EF4-FFF2-40B4-BE49-F238E27FC236}">
                <a16:creationId xmlns:a16="http://schemas.microsoft.com/office/drawing/2014/main" id="{F4995BB9-F686-4961-95F9-1A01B0B02A4A}"/>
              </a:ext>
            </a:extLst>
          </p:cNvPr>
          <p:cNvPicPr>
            <a:picLocks noChangeAspect="1"/>
          </p:cNvPicPr>
          <p:nvPr/>
        </p:nvPicPr>
        <p:blipFill>
          <a:blip r:embed="rId7">
            <a:alphaModFix amt="35000"/>
          </a:blip>
          <a:stretch>
            <a:fillRect/>
          </a:stretch>
        </p:blipFill>
        <p:spPr>
          <a:xfrm>
            <a:off x="1002416" y="9808614"/>
            <a:ext cx="2501988" cy="787860"/>
          </a:xfrm>
          <a:prstGeom prst="rect">
            <a:avLst/>
          </a:prstGeom>
        </p:spPr>
      </p:pic>
    </p:spTree>
    <p:extLst>
      <p:ext uri="{BB962C8B-B14F-4D97-AF65-F5344CB8AC3E}">
        <p14:creationId xmlns:p14="http://schemas.microsoft.com/office/powerpoint/2010/main" val="2380572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692A7C7-58E9-8E8F-63D4-475FA1E508C1}"/>
              </a:ext>
            </a:extLst>
          </p:cNvPr>
          <p:cNvSpPr/>
          <p:nvPr/>
        </p:nvSpPr>
        <p:spPr>
          <a:xfrm>
            <a:off x="3779834" y="6870700"/>
            <a:ext cx="3779841" cy="3821114"/>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FA78B51-BDD9-8610-8F63-FBF2F9374B6F}"/>
              </a:ext>
            </a:extLst>
          </p:cNvPr>
          <p:cNvSpPr/>
          <p:nvPr/>
        </p:nvSpPr>
        <p:spPr>
          <a:xfrm>
            <a:off x="0" y="0"/>
            <a:ext cx="7559675" cy="1027329"/>
          </a:xfrm>
          <a:prstGeom prst="rect">
            <a:avLst/>
          </a:prstGeom>
          <a:solidFill>
            <a:srgbClr val="F4B7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een square with white squares&#10;&#10;Description automatically generated">
            <a:extLst>
              <a:ext uri="{FF2B5EF4-FFF2-40B4-BE49-F238E27FC236}">
                <a16:creationId xmlns:a16="http://schemas.microsoft.com/office/drawing/2014/main" id="{2148BEF8-C50A-D669-3772-580648B4C545}"/>
              </a:ext>
            </a:extLst>
          </p:cNvPr>
          <p:cNvPicPr>
            <a:picLocks noChangeAspect="1"/>
          </p:cNvPicPr>
          <p:nvPr/>
        </p:nvPicPr>
        <p:blipFill rotWithShape="1">
          <a:blip r:embed="rId2"/>
          <a:srcRect/>
          <a:stretch/>
        </p:blipFill>
        <p:spPr>
          <a:xfrm rot="5400000">
            <a:off x="-2942330" y="3969651"/>
            <a:ext cx="9664485" cy="3779841"/>
          </a:xfrm>
          <a:prstGeom prst="rect">
            <a:avLst/>
          </a:prstGeom>
        </p:spPr>
      </p:pic>
      <p:sp>
        <p:nvSpPr>
          <p:cNvPr id="2" name="TextBox 1">
            <a:extLst>
              <a:ext uri="{FF2B5EF4-FFF2-40B4-BE49-F238E27FC236}">
                <a16:creationId xmlns:a16="http://schemas.microsoft.com/office/drawing/2014/main" id="{58094211-FFE8-E960-3F07-1D104C5383BA}"/>
              </a:ext>
            </a:extLst>
          </p:cNvPr>
          <p:cNvSpPr txBox="1"/>
          <p:nvPr/>
        </p:nvSpPr>
        <p:spPr>
          <a:xfrm>
            <a:off x="4139774" y="3872426"/>
            <a:ext cx="3104779" cy="3116238"/>
          </a:xfrm>
          <a:prstGeom prst="rect">
            <a:avLst/>
          </a:prstGeom>
          <a:noFill/>
        </p:spPr>
        <p:txBody>
          <a:bodyPr wrap="square" lIns="91440" tIns="45720" rIns="91440" bIns="45720" rtlCol="0" anchor="t">
            <a:spAutoFit/>
          </a:bodyPr>
          <a:lstStyle/>
          <a:p>
            <a:r>
              <a:rPr lang="en-GB" sz="1050" dirty="0">
                <a:latin typeface="Aptos"/>
              </a:rPr>
              <a:t>Billie is the NPQ Operations and Strategic Lead as well as the Co-Lead for Appropriate Body for Tudor Grange TSH. Over her fifteen years in education, Billie has worked as a science teacher and subject lead as well as in roles working on whole-school policy. </a:t>
            </a:r>
          </a:p>
          <a:p>
            <a:endParaRPr lang="en-GB" sz="1050" dirty="0">
              <a:latin typeface="Aptos"/>
            </a:endParaRPr>
          </a:p>
          <a:p>
            <a:r>
              <a:rPr lang="en-GB" sz="1050" dirty="0">
                <a:latin typeface="Aptos"/>
              </a:rPr>
              <a:t>Billie has also worked across multiple schools in and out of Tudor Grange Academies Trust consistently to develop teaching and learning to broaden and extend CPD access for colleagues. More recently Billie has enjoyed delivering on SCITT, Early Career Framework, and NPQ courses alongside her work coaching schools in supporting ECTs during their induction.</a:t>
            </a:r>
            <a:endParaRPr lang="en-US" sz="1050" dirty="0"/>
          </a:p>
          <a:p>
            <a:endParaRPr lang="en-GB" sz="1050" dirty="0">
              <a:latin typeface="Muli" pitchFamily="2" charset="77"/>
            </a:endParaRPr>
          </a:p>
          <a:p>
            <a:pPr algn="ctr"/>
            <a:r>
              <a:rPr lang="en-GB" sz="1000" dirty="0">
                <a:latin typeface="Calibri"/>
                <a:cs typeface="Calibri"/>
                <a:hlinkClick r:id="rId3"/>
              </a:rPr>
              <a:t>BStewart@solihull.tgacademy.org.uk</a:t>
            </a:r>
            <a:r>
              <a:rPr lang="en-GB" sz="1000" dirty="0">
                <a:latin typeface="Calibri"/>
                <a:cs typeface="Calibri"/>
              </a:rPr>
              <a:t> </a:t>
            </a:r>
            <a:endParaRPr lang="en-GB" sz="1050" dirty="0"/>
          </a:p>
          <a:p>
            <a:endParaRPr lang="en-GB" sz="1050" dirty="0">
              <a:latin typeface="Muli" pitchFamily="2" charset="77"/>
            </a:endParaRPr>
          </a:p>
          <a:p>
            <a:endParaRPr lang="en-GB" sz="800" dirty="0">
              <a:latin typeface="Muli" pitchFamily="2" charset="77"/>
            </a:endParaRPr>
          </a:p>
        </p:txBody>
      </p:sp>
      <p:sp>
        <p:nvSpPr>
          <p:cNvPr id="5" name="TextBox 4">
            <a:extLst>
              <a:ext uri="{FF2B5EF4-FFF2-40B4-BE49-F238E27FC236}">
                <a16:creationId xmlns:a16="http://schemas.microsoft.com/office/drawing/2014/main" id="{74DE9E46-1699-1298-DBE5-1C3DEFC44BDF}"/>
              </a:ext>
            </a:extLst>
          </p:cNvPr>
          <p:cNvSpPr txBox="1"/>
          <p:nvPr/>
        </p:nvSpPr>
        <p:spPr>
          <a:xfrm>
            <a:off x="4019344" y="6960944"/>
            <a:ext cx="3149599" cy="3563796"/>
          </a:xfrm>
          <a:prstGeom prst="rect">
            <a:avLst/>
          </a:prstGeom>
          <a:noFill/>
        </p:spPr>
        <p:txBody>
          <a:bodyPr wrap="square" rtlCol="0">
            <a:spAutoFit/>
          </a:bodyPr>
          <a:lstStyle/>
          <a:p>
            <a:pPr marL="176530" marR="209550">
              <a:lnSpc>
                <a:spcPct val="98000"/>
              </a:lnSpc>
              <a:spcAft>
                <a:spcPts val="0"/>
              </a:spcAft>
            </a:pPr>
            <a:r>
              <a:rPr lang="en-US" sz="1100" dirty="0">
                <a:solidFill>
                  <a:schemeClr val="bg1"/>
                </a:solidFill>
                <a:latin typeface="Muli" pitchFamily="2" charset="77"/>
              </a:rPr>
              <a:t>Andrea or Billie will be your first port of call with any queries relating to your NPQLTD, if you have any further questions do contact us.</a:t>
            </a:r>
            <a:endParaRPr lang="en-GB" sz="1100" dirty="0">
              <a:solidFill>
                <a:schemeClr val="bg1"/>
              </a:solidFill>
              <a:latin typeface="Muli" pitchFamily="2" charset="77"/>
            </a:endParaRPr>
          </a:p>
          <a:p>
            <a:pPr marL="176530" marR="157480">
              <a:lnSpc>
                <a:spcPct val="98000"/>
              </a:lnSpc>
              <a:spcBef>
                <a:spcPts val="565"/>
              </a:spcBef>
              <a:spcAft>
                <a:spcPts val="0"/>
              </a:spcAft>
            </a:pPr>
            <a:r>
              <a:rPr lang="en-US" sz="1100" dirty="0">
                <a:solidFill>
                  <a:schemeClr val="bg1"/>
                </a:solidFill>
                <a:latin typeface="Muli" pitchFamily="2" charset="77"/>
              </a:rPr>
              <a:t>Facilitators have completed extensive training so that they can support you in your </a:t>
            </a:r>
            <a:r>
              <a:rPr lang="en-US" sz="1100" dirty="0" err="1">
                <a:solidFill>
                  <a:schemeClr val="bg1"/>
                </a:solidFill>
                <a:latin typeface="Muli" pitchFamily="2" charset="77"/>
              </a:rPr>
              <a:t>programme</a:t>
            </a:r>
            <a:r>
              <a:rPr lang="en-US" sz="1100" dirty="0">
                <a:solidFill>
                  <a:schemeClr val="bg1"/>
                </a:solidFill>
                <a:latin typeface="Muli" pitchFamily="2" charset="77"/>
              </a:rPr>
              <a:t>. Asynchronous engagement in discussion boards will enable your facilitators to craft the sessions to suit your contexts, and to respond to questions you may have, using the materials provided by TDT.</a:t>
            </a:r>
            <a:endParaRPr lang="en-GB" sz="1100" dirty="0">
              <a:solidFill>
                <a:schemeClr val="bg1"/>
              </a:solidFill>
              <a:latin typeface="Muli" pitchFamily="2" charset="77"/>
            </a:endParaRPr>
          </a:p>
          <a:p>
            <a:pPr marL="176530" marR="459105">
              <a:lnSpc>
                <a:spcPct val="98000"/>
              </a:lnSpc>
              <a:spcBef>
                <a:spcPts val="565"/>
              </a:spcBef>
              <a:spcAft>
                <a:spcPts val="0"/>
              </a:spcAft>
            </a:pPr>
            <a:r>
              <a:rPr lang="en-US" sz="1100" dirty="0">
                <a:solidFill>
                  <a:schemeClr val="bg1"/>
                </a:solidFill>
                <a:latin typeface="Muli" pitchFamily="2" charset="77"/>
              </a:rPr>
              <a:t>This is such an exciting time for us in the profession – the suite of professional</a:t>
            </a:r>
            <a:endParaRPr lang="en-GB" sz="1100" dirty="0">
              <a:solidFill>
                <a:schemeClr val="bg1"/>
              </a:solidFill>
              <a:latin typeface="Muli" pitchFamily="2" charset="77"/>
            </a:endParaRPr>
          </a:p>
          <a:p>
            <a:pPr marL="176530" marR="160020">
              <a:lnSpc>
                <a:spcPct val="98000"/>
              </a:lnSpc>
              <a:spcAft>
                <a:spcPts val="0"/>
              </a:spcAft>
            </a:pPr>
            <a:r>
              <a:rPr lang="en-US" sz="1100" dirty="0">
                <a:solidFill>
                  <a:schemeClr val="bg1"/>
                </a:solidFill>
                <a:latin typeface="Muli" pitchFamily="2" charset="77"/>
              </a:rPr>
              <a:t>qualifications will enable us to question our own tacit knowledge and theories of action, so that we can make evidence-based decisions in our schools. The fundamentals of school improvement depend on the culture of improvement and strong relational trust that will ensue.</a:t>
            </a:r>
            <a:endParaRPr lang="en-GB" sz="1100" dirty="0">
              <a:solidFill>
                <a:schemeClr val="bg1"/>
              </a:solidFill>
              <a:latin typeface="Muli" pitchFamily="2" charset="77"/>
            </a:endParaRPr>
          </a:p>
        </p:txBody>
      </p:sp>
      <p:sp>
        <p:nvSpPr>
          <p:cNvPr id="7" name="TextBox 6">
            <a:extLst>
              <a:ext uri="{FF2B5EF4-FFF2-40B4-BE49-F238E27FC236}">
                <a16:creationId xmlns:a16="http://schemas.microsoft.com/office/drawing/2014/main" id="{D0F899CB-65C2-92B4-B0AA-5E83E67282DA}"/>
              </a:ext>
            </a:extLst>
          </p:cNvPr>
          <p:cNvSpPr txBox="1"/>
          <p:nvPr/>
        </p:nvSpPr>
        <p:spPr>
          <a:xfrm>
            <a:off x="501052" y="322993"/>
            <a:ext cx="4691063" cy="461665"/>
          </a:xfrm>
          <a:prstGeom prst="rect">
            <a:avLst/>
          </a:prstGeom>
          <a:noFill/>
        </p:spPr>
        <p:txBody>
          <a:bodyPr wrap="square">
            <a:spAutoFit/>
          </a:bodyPr>
          <a:lstStyle/>
          <a:p>
            <a:r>
              <a:rPr lang="en-US" sz="2400" b="1" dirty="0">
                <a:solidFill>
                  <a:schemeClr val="bg1"/>
                </a:solidFill>
                <a:latin typeface="Arvo" panose="02000000000000000000" pitchFamily="2" charset="77"/>
              </a:rPr>
              <a:t>Your facilitator will be:</a:t>
            </a:r>
          </a:p>
        </p:txBody>
      </p:sp>
      <p:sp>
        <p:nvSpPr>
          <p:cNvPr id="11" name="Rectangle 10">
            <a:extLst>
              <a:ext uri="{FF2B5EF4-FFF2-40B4-BE49-F238E27FC236}">
                <a16:creationId xmlns:a16="http://schemas.microsoft.com/office/drawing/2014/main" id="{4C9A2495-1644-5903-3A79-AA15313873FC}"/>
              </a:ext>
            </a:extLst>
          </p:cNvPr>
          <p:cNvSpPr/>
          <p:nvPr/>
        </p:nvSpPr>
        <p:spPr>
          <a:xfrm>
            <a:off x="3775181" y="6775905"/>
            <a:ext cx="3779842" cy="93101"/>
          </a:xfrm>
          <a:prstGeom prst="rect">
            <a:avLst/>
          </a:prstGeom>
          <a:solidFill>
            <a:srgbClr val="F4B7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C71CB802-336A-371B-E904-1DC9F1F95506}"/>
              </a:ext>
            </a:extLst>
          </p:cNvPr>
          <p:cNvSpPr/>
          <p:nvPr/>
        </p:nvSpPr>
        <p:spPr>
          <a:xfrm>
            <a:off x="2234153" y="3007151"/>
            <a:ext cx="45719" cy="457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042249C-DFC4-8AE9-99F9-E94163A7E257}"/>
              </a:ext>
            </a:extLst>
          </p:cNvPr>
          <p:cNvSpPr txBox="1"/>
          <p:nvPr/>
        </p:nvSpPr>
        <p:spPr>
          <a:xfrm>
            <a:off x="4019344" y="3417648"/>
            <a:ext cx="3291517" cy="461665"/>
          </a:xfrm>
          <a:prstGeom prst="rect">
            <a:avLst/>
          </a:prstGeom>
          <a:noFill/>
        </p:spPr>
        <p:txBody>
          <a:bodyPr wrap="square" lIns="91440" tIns="45720" rIns="91440" bIns="45720" anchor="t">
            <a:spAutoFit/>
          </a:bodyPr>
          <a:lstStyle/>
          <a:p>
            <a:pPr algn="ctr"/>
            <a:r>
              <a:rPr lang="en-GB" sz="2400" b="1" dirty="0">
                <a:effectLst/>
                <a:latin typeface="Arvo"/>
              </a:rPr>
              <a:t>Billie Stewart</a:t>
            </a:r>
            <a:endParaRPr lang="en-US" sz="2400" dirty="0"/>
          </a:p>
        </p:txBody>
      </p:sp>
      <p:pic>
        <p:nvPicPr>
          <p:cNvPr id="4" name="Picture 3" descr="Billie Stewart">
            <a:extLst>
              <a:ext uri="{FF2B5EF4-FFF2-40B4-BE49-F238E27FC236}">
                <a16:creationId xmlns:a16="http://schemas.microsoft.com/office/drawing/2014/main" id="{8600E442-8F44-BDE2-354B-7CF2AC288B7D}"/>
              </a:ext>
            </a:extLst>
          </p:cNvPr>
          <p:cNvPicPr>
            <a:picLocks noChangeAspect="1"/>
          </p:cNvPicPr>
          <p:nvPr/>
        </p:nvPicPr>
        <p:blipFill>
          <a:blip r:embed="rId4"/>
          <a:stretch>
            <a:fillRect/>
          </a:stretch>
        </p:blipFill>
        <p:spPr>
          <a:xfrm>
            <a:off x="4604264" y="1315380"/>
            <a:ext cx="2070627" cy="1992937"/>
          </a:xfrm>
          <a:prstGeom prst="rect">
            <a:avLst/>
          </a:prstGeom>
        </p:spPr>
      </p:pic>
      <p:sp>
        <p:nvSpPr>
          <p:cNvPr id="6" name="TextBox 5">
            <a:extLst>
              <a:ext uri="{FF2B5EF4-FFF2-40B4-BE49-F238E27FC236}">
                <a16:creationId xmlns:a16="http://schemas.microsoft.com/office/drawing/2014/main" id="{0C9AAAAF-5130-9A1D-7BE2-006AAA7D9E7C}"/>
              </a:ext>
            </a:extLst>
          </p:cNvPr>
          <p:cNvSpPr txBox="1"/>
          <p:nvPr/>
        </p:nvSpPr>
        <p:spPr>
          <a:xfrm>
            <a:off x="451185" y="3857304"/>
            <a:ext cx="3104779" cy="10272043"/>
          </a:xfrm>
          <a:prstGeom prst="rect">
            <a:avLst/>
          </a:prstGeom>
          <a:noFill/>
        </p:spPr>
        <p:txBody>
          <a:bodyPr wrap="square" lIns="91440" tIns="45720" rIns="91440" bIns="45720" rtlCol="0" anchor="t">
            <a:spAutoFit/>
          </a:bodyPr>
          <a:lstStyle/>
          <a:p>
            <a:pPr marL="0" indent="0">
              <a:buNone/>
            </a:pPr>
            <a:r>
              <a:rPr lang="en-GB" sz="1050" dirty="0">
                <a:solidFill>
                  <a:schemeClr val="bg1"/>
                </a:solidFill>
                <a:latin typeface="+mj-lt"/>
              </a:rPr>
              <a:t>Andrea is Deputy Director of Prince Henry’s Teaching School Hub. In this role, she oversees NPQ delivery across Herefordshire and Worcestershire and leads the Quality Assurance process for Prince Henry’s Appropriate Body.</a:t>
            </a:r>
          </a:p>
          <a:p>
            <a:pPr marL="0" indent="0">
              <a:buNone/>
            </a:pPr>
            <a:endParaRPr lang="en-GB" sz="1050" dirty="0">
              <a:solidFill>
                <a:schemeClr val="bg1"/>
              </a:solidFill>
              <a:latin typeface="+mj-lt"/>
            </a:endParaRPr>
          </a:p>
          <a:p>
            <a:pPr marL="0" indent="0">
              <a:buNone/>
            </a:pPr>
            <a:r>
              <a:rPr lang="en-GB" sz="1050" dirty="0">
                <a:solidFill>
                  <a:schemeClr val="bg1"/>
                </a:solidFill>
                <a:latin typeface="+mj-lt"/>
              </a:rPr>
              <a:t>Andrea has worked in education for 24 years. In this time, she has been a teacher of History, Politics and Sociology within three schools across Worcestershire. She has been a Head of Department, Specialist Leader of Education and School Direct Alliance Lead. </a:t>
            </a:r>
          </a:p>
          <a:p>
            <a:pPr marL="0" indent="0">
              <a:buNone/>
            </a:pPr>
            <a:r>
              <a:rPr lang="en-GB" sz="1050" dirty="0">
                <a:solidFill>
                  <a:schemeClr val="bg1"/>
                </a:solidFill>
                <a:latin typeface="+mj-lt"/>
              </a:rPr>
              <a:t>Andrea is a facilitator for the Early Career Framework with Ambition Institute as well as an NPQ facilitator with Teacher Development Trust.  In addition, Andrea regularly contributes to the Initial Teacher Training professional studies programme with Arthur Terry SCITT and Prince Henry’s High School.</a:t>
            </a:r>
          </a:p>
          <a:p>
            <a:pPr marL="0" indent="0">
              <a:buNone/>
            </a:pPr>
            <a:endParaRPr lang="en-GB" sz="1050" dirty="0">
              <a:solidFill>
                <a:schemeClr val="bg1"/>
              </a:solidFill>
              <a:latin typeface="+mj-lt"/>
            </a:endParaRPr>
          </a:p>
          <a:p>
            <a:pPr marL="0" indent="0">
              <a:buNone/>
            </a:pPr>
            <a:r>
              <a:rPr lang="en-GB" sz="1050" dirty="0">
                <a:solidFill>
                  <a:schemeClr val="bg1"/>
                </a:solidFill>
                <a:latin typeface="+mj-lt"/>
              </a:rPr>
              <a:t>Andrea has a passion for all things professional development and has recently completed a Master’s Degree in Education, specialising in Coaching and Mentoring.</a:t>
            </a:r>
          </a:p>
          <a:p>
            <a:pPr marL="0" indent="0">
              <a:buNone/>
            </a:pPr>
            <a:endParaRPr lang="en-GB" sz="1050" dirty="0">
              <a:solidFill>
                <a:schemeClr val="bg1"/>
              </a:solidFill>
              <a:latin typeface="Muli" pitchFamily="2" charset="77"/>
            </a:endParaRPr>
          </a:p>
          <a:p>
            <a:pPr algn="ctr"/>
            <a:r>
              <a:rPr lang="en-GB" sz="1050" dirty="0">
                <a:solidFill>
                  <a:schemeClr val="bg1"/>
                </a:solidFill>
                <a:latin typeface="Muli" pitchFamily="2" charset="77"/>
                <a:hlinkClick r:id="rId5"/>
              </a:rPr>
              <a:t>ART@princehenrys.worcs.sch.uk</a:t>
            </a:r>
            <a:r>
              <a:rPr lang="en-GB" sz="1050" dirty="0">
                <a:solidFill>
                  <a:schemeClr val="bg1"/>
                </a:solidFill>
                <a:latin typeface="Muli" pitchFamily="2" charset="77"/>
              </a:rPr>
              <a:t> </a:t>
            </a: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a:p>
            <a:endParaRPr lang="en-GB" sz="1050" dirty="0">
              <a:solidFill>
                <a:schemeClr val="bg1"/>
              </a:solidFill>
              <a:effectLst/>
              <a:latin typeface="Muli" pitchFamily="2" charset="77"/>
            </a:endParaRPr>
          </a:p>
          <a:p>
            <a:endParaRPr lang="en-GB" sz="1050" dirty="0">
              <a:solidFill>
                <a:schemeClr val="bg1"/>
              </a:solidFill>
              <a:effectLst/>
              <a:latin typeface="Muli" pitchFamily="2" charset="77"/>
            </a:endParaRPr>
          </a:p>
          <a:p>
            <a:endParaRPr lang="en-GB" sz="1050" dirty="0">
              <a:solidFill>
                <a:schemeClr val="bg1"/>
              </a:solidFill>
              <a:latin typeface="Muli" pitchFamily="2" charset="77"/>
            </a:endParaRPr>
          </a:p>
          <a:p>
            <a:endParaRPr lang="en-GB" sz="1050" dirty="0">
              <a:solidFill>
                <a:schemeClr val="bg1"/>
              </a:solidFill>
              <a:latin typeface="Muli" pitchFamily="2" charset="77"/>
            </a:endParaRPr>
          </a:p>
        </p:txBody>
      </p:sp>
      <p:sp>
        <p:nvSpPr>
          <p:cNvPr id="12" name="TextBox 11">
            <a:extLst>
              <a:ext uri="{FF2B5EF4-FFF2-40B4-BE49-F238E27FC236}">
                <a16:creationId xmlns:a16="http://schemas.microsoft.com/office/drawing/2014/main" id="{44CF8530-FE63-C58C-293E-8F64E40A6A2B}"/>
              </a:ext>
            </a:extLst>
          </p:cNvPr>
          <p:cNvSpPr txBox="1"/>
          <p:nvPr/>
        </p:nvSpPr>
        <p:spPr>
          <a:xfrm>
            <a:off x="330755" y="3402526"/>
            <a:ext cx="3291517" cy="461665"/>
          </a:xfrm>
          <a:prstGeom prst="rect">
            <a:avLst/>
          </a:prstGeom>
          <a:noFill/>
        </p:spPr>
        <p:txBody>
          <a:bodyPr wrap="square" lIns="91440" tIns="45720" rIns="91440" bIns="45720" anchor="t">
            <a:spAutoFit/>
          </a:bodyPr>
          <a:lstStyle/>
          <a:p>
            <a:pPr algn="ctr"/>
            <a:r>
              <a:rPr lang="en-GB" sz="2400" b="1" dirty="0">
                <a:solidFill>
                  <a:schemeClr val="bg1"/>
                </a:solidFill>
                <a:effectLst/>
                <a:latin typeface="Arvo"/>
              </a:rPr>
              <a:t>Andrea Taylor</a:t>
            </a:r>
            <a:endParaRPr lang="en-US" sz="2400" dirty="0">
              <a:solidFill>
                <a:schemeClr val="bg1"/>
              </a:solidFill>
            </a:endParaRPr>
          </a:p>
        </p:txBody>
      </p:sp>
      <p:pic>
        <p:nvPicPr>
          <p:cNvPr id="15" name="Content Placeholder 8">
            <a:extLst>
              <a:ext uri="{FF2B5EF4-FFF2-40B4-BE49-F238E27FC236}">
                <a16:creationId xmlns:a16="http://schemas.microsoft.com/office/drawing/2014/main" id="{C49733C9-7BBA-B28B-2D84-69FAB2E1BBA9}"/>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14301" t="1425" r="15560" b="45972"/>
          <a:stretch/>
        </p:blipFill>
        <p:spPr>
          <a:xfrm>
            <a:off x="910184" y="1315380"/>
            <a:ext cx="1992937" cy="1992937"/>
          </a:xfrm>
          <a:prstGeom prst="ellipse">
            <a:avLst/>
          </a:prstGeom>
        </p:spPr>
      </p:pic>
    </p:spTree>
    <p:extLst>
      <p:ext uri="{BB962C8B-B14F-4D97-AF65-F5344CB8AC3E}">
        <p14:creationId xmlns:p14="http://schemas.microsoft.com/office/powerpoint/2010/main" val="3115629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F61158A-C113-17BA-0C38-6625F975C04E}"/>
              </a:ext>
            </a:extLst>
          </p:cNvPr>
          <p:cNvSpPr/>
          <p:nvPr/>
        </p:nvSpPr>
        <p:spPr>
          <a:xfrm>
            <a:off x="-18764" y="1053885"/>
            <a:ext cx="7578439" cy="5720076"/>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een square with white squares&#10;&#10;Description automatically generated">
            <a:extLst>
              <a:ext uri="{FF2B5EF4-FFF2-40B4-BE49-F238E27FC236}">
                <a16:creationId xmlns:a16="http://schemas.microsoft.com/office/drawing/2014/main" id="{5C009443-992C-12D6-4875-4EE357D605E2}"/>
              </a:ext>
            </a:extLst>
          </p:cNvPr>
          <p:cNvPicPr>
            <a:picLocks noChangeAspect="1"/>
          </p:cNvPicPr>
          <p:nvPr/>
        </p:nvPicPr>
        <p:blipFill rotWithShape="1">
          <a:blip r:embed="rId2"/>
          <a:srcRect r="20" b="78331"/>
          <a:stretch/>
        </p:blipFill>
        <p:spPr>
          <a:xfrm rot="5400000">
            <a:off x="-4910451" y="4886610"/>
            <a:ext cx="10696890" cy="913516"/>
          </a:xfrm>
          <a:prstGeom prst="rect">
            <a:avLst/>
          </a:prstGeom>
        </p:spPr>
      </p:pic>
      <p:pic>
        <p:nvPicPr>
          <p:cNvPr id="4" name="Picture 3" descr="A black line on a white background&#10;&#10;Description automatically generated">
            <a:extLst>
              <a:ext uri="{FF2B5EF4-FFF2-40B4-BE49-F238E27FC236}">
                <a16:creationId xmlns:a16="http://schemas.microsoft.com/office/drawing/2014/main" id="{F2597670-F1DC-26B0-5287-899083C37175}"/>
              </a:ext>
            </a:extLst>
          </p:cNvPr>
          <p:cNvPicPr>
            <a:picLocks noChangeAspect="1"/>
          </p:cNvPicPr>
          <p:nvPr/>
        </p:nvPicPr>
        <p:blipFill rotWithShape="1">
          <a:blip r:embed="rId3">
            <a:alphaModFix/>
          </a:blip>
          <a:srcRect l="5756"/>
          <a:stretch/>
        </p:blipFill>
        <p:spPr bwMode="auto">
          <a:xfrm>
            <a:off x="1520879" y="9121854"/>
            <a:ext cx="1931670" cy="751840"/>
          </a:xfrm>
          <a:prstGeom prst="rect">
            <a:avLst/>
          </a:prstGeom>
          <a:ln>
            <a:noFill/>
          </a:ln>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68E65999-C7DC-5C2C-1658-F9A897CD640C}"/>
              </a:ext>
            </a:extLst>
          </p:cNvPr>
          <p:cNvSpPr txBox="1"/>
          <p:nvPr/>
        </p:nvSpPr>
        <p:spPr>
          <a:xfrm>
            <a:off x="1520879" y="9890506"/>
            <a:ext cx="1762021" cy="400110"/>
          </a:xfrm>
          <a:prstGeom prst="rect">
            <a:avLst/>
          </a:prstGeom>
          <a:noFill/>
        </p:spPr>
        <p:txBody>
          <a:bodyPr wrap="none" rtlCol="0">
            <a:spAutoFit/>
          </a:bodyPr>
          <a:lstStyle/>
          <a:p>
            <a:r>
              <a:rPr lang="en-US" sz="1000" b="1" dirty="0">
                <a:latin typeface="Arvo" panose="02000000000000000000" pitchFamily="2" charset="77"/>
              </a:rPr>
              <a:t>Billie Stewart</a:t>
            </a:r>
          </a:p>
          <a:p>
            <a:r>
              <a:rPr lang="en-US" sz="1000" dirty="0">
                <a:latin typeface="Arvo" panose="02000000000000000000" pitchFamily="2" charset="77"/>
              </a:rPr>
              <a:t>Operations and Strategic Lead</a:t>
            </a:r>
          </a:p>
        </p:txBody>
      </p:sp>
      <p:sp>
        <p:nvSpPr>
          <p:cNvPr id="10" name="TextBox 9">
            <a:extLst>
              <a:ext uri="{FF2B5EF4-FFF2-40B4-BE49-F238E27FC236}">
                <a16:creationId xmlns:a16="http://schemas.microsoft.com/office/drawing/2014/main" id="{9CB1D938-29A5-F2CF-1CF4-A780380D50B0}"/>
              </a:ext>
            </a:extLst>
          </p:cNvPr>
          <p:cNvSpPr txBox="1"/>
          <p:nvPr/>
        </p:nvSpPr>
        <p:spPr>
          <a:xfrm>
            <a:off x="1520879" y="1339894"/>
            <a:ext cx="4968840" cy="4770537"/>
          </a:xfrm>
          <a:prstGeom prst="rect">
            <a:avLst/>
          </a:prstGeom>
          <a:noFill/>
        </p:spPr>
        <p:txBody>
          <a:bodyPr wrap="square" lIns="91440" tIns="45720" rIns="91440" bIns="45720" rtlCol="0" anchor="t">
            <a:spAutoFit/>
          </a:bodyPr>
          <a:lstStyle/>
          <a:p>
            <a:pPr marL="228600" indent="-228600">
              <a:buFont typeface="+mj-lt"/>
              <a:buAutoNum type="arabicPeriod"/>
            </a:pPr>
            <a:r>
              <a:rPr lang="en-US" sz="1100" dirty="0">
                <a:solidFill>
                  <a:schemeClr val="bg1"/>
                </a:solidFill>
                <a:latin typeface="Muli"/>
              </a:rPr>
              <a:t>Attendance at sessions is mandatory. This includes webinars and face-to-face sessions.</a:t>
            </a:r>
            <a:br>
              <a:rPr lang="en-US" sz="1100" dirty="0">
                <a:latin typeface="Muli" pitchFamily="2" charset="77"/>
              </a:rPr>
            </a:br>
            <a:endParaRPr lang="en-US" sz="1100">
              <a:solidFill>
                <a:schemeClr val="bg1"/>
              </a:solidFill>
              <a:latin typeface="Muli" pitchFamily="2" charset="77"/>
            </a:endParaRPr>
          </a:p>
          <a:p>
            <a:pPr marL="228600" indent="-228600">
              <a:buFont typeface="+mj-lt"/>
              <a:buAutoNum type="arabicPeriod"/>
            </a:pPr>
            <a:r>
              <a:rPr lang="en-US" sz="1100" dirty="0">
                <a:solidFill>
                  <a:schemeClr val="bg1"/>
                </a:solidFill>
                <a:latin typeface="Muli"/>
              </a:rPr>
              <a:t>During face-to-face sessions, participants are expected to wear professional dress.</a:t>
            </a:r>
            <a:br>
              <a:rPr lang="en-US" sz="1100" dirty="0">
                <a:latin typeface="Muli" pitchFamily="2" charset="77"/>
              </a:rPr>
            </a:br>
            <a:endParaRPr lang="en-US" sz="1100">
              <a:solidFill>
                <a:schemeClr val="bg1"/>
              </a:solidFill>
              <a:latin typeface="Muli" pitchFamily="2" charset="77"/>
            </a:endParaRPr>
          </a:p>
          <a:p>
            <a:pPr marL="228600" indent="-228600">
              <a:buFont typeface="+mj-lt"/>
              <a:buAutoNum type="arabicPeriod"/>
            </a:pPr>
            <a:r>
              <a:rPr lang="en-US" sz="1100" dirty="0">
                <a:solidFill>
                  <a:schemeClr val="bg1"/>
                </a:solidFill>
                <a:latin typeface="Muli"/>
              </a:rPr>
              <a:t>During webinars, participants are expected to have cameras on and be able to use a microphone. The sessions are interactive, and use break-out rooms to discuss provocations, and thus engagement via camera and microphone is essential.</a:t>
            </a:r>
            <a:br>
              <a:rPr lang="en-US" sz="1100" dirty="0">
                <a:latin typeface="Muli" pitchFamily="2" charset="77"/>
              </a:rPr>
            </a:br>
            <a:endParaRPr lang="en-US" sz="1100">
              <a:solidFill>
                <a:schemeClr val="bg1"/>
              </a:solidFill>
              <a:latin typeface="Muli" pitchFamily="2" charset="77"/>
            </a:endParaRPr>
          </a:p>
          <a:p>
            <a:pPr marL="228600" indent="-228600">
              <a:buFont typeface="+mj-lt"/>
              <a:buAutoNum type="arabicPeriod"/>
            </a:pPr>
            <a:r>
              <a:rPr lang="en-US" sz="1100" dirty="0">
                <a:solidFill>
                  <a:schemeClr val="bg1"/>
                </a:solidFill>
                <a:latin typeface="Muli"/>
              </a:rPr>
              <a:t>This is your space to learn, and we would ask that you put aside all other environmental distractions and priorities to engage fully in the sessions.</a:t>
            </a:r>
            <a:br>
              <a:rPr lang="en-US" sz="1100" dirty="0">
                <a:latin typeface="Muli" pitchFamily="2" charset="77"/>
              </a:rPr>
            </a:br>
            <a:endParaRPr lang="en-US" sz="1100">
              <a:solidFill>
                <a:schemeClr val="bg1"/>
              </a:solidFill>
              <a:latin typeface="Muli" pitchFamily="2" charset="77"/>
            </a:endParaRPr>
          </a:p>
          <a:p>
            <a:pPr marL="228600" indent="-228600">
              <a:buFont typeface="+mj-lt"/>
              <a:buAutoNum type="arabicPeriod"/>
            </a:pPr>
            <a:r>
              <a:rPr lang="en-US" sz="1100" dirty="0">
                <a:solidFill>
                  <a:schemeClr val="bg1"/>
                </a:solidFill>
                <a:latin typeface="Muli"/>
              </a:rPr>
              <a:t>Your participation and engagement are pre-requisites to enable you and your colleagues to </a:t>
            </a:r>
            <a:r>
              <a:rPr lang="en-US" sz="1100" err="1">
                <a:solidFill>
                  <a:schemeClr val="bg1"/>
                </a:solidFill>
                <a:latin typeface="Muli"/>
              </a:rPr>
              <a:t>optimise</a:t>
            </a:r>
            <a:r>
              <a:rPr lang="en-US" sz="1100" dirty="0">
                <a:solidFill>
                  <a:schemeClr val="bg1"/>
                </a:solidFill>
                <a:latin typeface="Muli"/>
              </a:rPr>
              <a:t> the learning opportunities. This will mean that your preparation, using the asynchronous materials, in advance, is key, and that you are ready to respectfully share your perspectives on these. The </a:t>
            </a:r>
            <a:r>
              <a:rPr lang="en-US" sz="1100" err="1">
                <a:solidFill>
                  <a:schemeClr val="bg1"/>
                </a:solidFill>
                <a:latin typeface="Muli"/>
              </a:rPr>
              <a:t>programme</a:t>
            </a:r>
            <a:r>
              <a:rPr lang="en-US" sz="1100" dirty="0">
                <a:solidFill>
                  <a:schemeClr val="bg1"/>
                </a:solidFill>
                <a:latin typeface="Muli"/>
              </a:rPr>
              <a:t> will </a:t>
            </a:r>
            <a:r>
              <a:rPr lang="en-US" sz="1100" err="1">
                <a:solidFill>
                  <a:schemeClr val="bg1"/>
                </a:solidFill>
                <a:latin typeface="Muli"/>
              </a:rPr>
              <a:t>endeavour</a:t>
            </a:r>
            <a:r>
              <a:rPr lang="en-US" sz="1100" dirty="0">
                <a:solidFill>
                  <a:schemeClr val="bg1"/>
                </a:solidFill>
                <a:latin typeface="Muli"/>
              </a:rPr>
              <a:t> to enable you to question your own theories of action, so that you might enhance decision making in your own setting and others that you might encounter.</a:t>
            </a:r>
            <a:br>
              <a:rPr lang="en-US" sz="1100" dirty="0">
                <a:latin typeface="Muli" pitchFamily="2" charset="77"/>
              </a:rPr>
            </a:br>
            <a:endParaRPr lang="en-US" sz="1100">
              <a:solidFill>
                <a:schemeClr val="bg1"/>
              </a:solidFill>
              <a:latin typeface="Muli" pitchFamily="2" charset="77"/>
            </a:endParaRPr>
          </a:p>
          <a:p>
            <a:pPr marL="228600" indent="-228600">
              <a:buFont typeface="+mj-lt"/>
              <a:buAutoNum type="arabicPeriod"/>
            </a:pPr>
            <a:r>
              <a:rPr lang="en-US" sz="1100" dirty="0">
                <a:solidFill>
                  <a:schemeClr val="bg1"/>
                </a:solidFill>
                <a:latin typeface="Muli"/>
              </a:rPr>
              <a:t>It is expected during the session for you to wear a red lanyard and not leave the lodge without being accompanied by TGAT</a:t>
            </a:r>
            <a:r>
              <a:rPr lang="en-US" sz="1000" dirty="0">
                <a:solidFill>
                  <a:schemeClr val="bg1"/>
                </a:solidFill>
                <a:latin typeface="Muli"/>
              </a:rPr>
              <a:t> staff.</a:t>
            </a:r>
          </a:p>
          <a:p>
            <a:pPr marL="228600" indent="-228600">
              <a:buFont typeface="+mj-lt"/>
              <a:buAutoNum type="arabicPeriod"/>
            </a:pPr>
            <a:endParaRPr lang="en-US" sz="1000" dirty="0">
              <a:solidFill>
                <a:schemeClr val="bg1"/>
              </a:solidFill>
              <a:latin typeface="Muli" pitchFamily="2" charset="77"/>
            </a:endParaRPr>
          </a:p>
          <a:p>
            <a:pPr marL="228600" indent="-228600">
              <a:buFont typeface="+mj-lt"/>
              <a:buAutoNum type="arabicPeriod"/>
            </a:pPr>
            <a:r>
              <a:rPr lang="en-US" sz="1000" dirty="0">
                <a:solidFill>
                  <a:schemeClr val="bg1"/>
                </a:solidFill>
                <a:latin typeface="Muli"/>
              </a:rPr>
              <a:t>You must have completed onboarding and have attended the first national seminar by </a:t>
            </a:r>
            <a:r>
              <a:rPr lang="en-US" sz="1000" b="1" dirty="0">
                <a:solidFill>
                  <a:schemeClr val="bg1"/>
                </a:solidFill>
                <a:latin typeface="Muli"/>
              </a:rPr>
              <a:t>18</a:t>
            </a:r>
            <a:r>
              <a:rPr lang="en-US" sz="1000" b="1" baseline="30000" dirty="0">
                <a:solidFill>
                  <a:schemeClr val="bg1"/>
                </a:solidFill>
                <a:latin typeface="Muli"/>
              </a:rPr>
              <a:t>th</a:t>
            </a:r>
            <a:r>
              <a:rPr lang="en-US" sz="1000" b="1" dirty="0">
                <a:solidFill>
                  <a:schemeClr val="bg1"/>
                </a:solidFill>
                <a:latin typeface="Muli"/>
              </a:rPr>
              <a:t> November 2024</a:t>
            </a:r>
            <a:r>
              <a:rPr lang="en-US" sz="1000" dirty="0">
                <a:solidFill>
                  <a:schemeClr val="bg1"/>
                </a:solidFill>
                <a:latin typeface="Muli"/>
              </a:rPr>
              <a:t>. Failure to do so will result in any secured DfE funding being revoked and may result in not being able to apply for further NPQ funding in the future.</a:t>
            </a:r>
          </a:p>
        </p:txBody>
      </p:sp>
      <p:sp>
        <p:nvSpPr>
          <p:cNvPr id="12" name="TextBox 11">
            <a:extLst>
              <a:ext uri="{FF2B5EF4-FFF2-40B4-BE49-F238E27FC236}">
                <a16:creationId xmlns:a16="http://schemas.microsoft.com/office/drawing/2014/main" id="{EDDE41FA-7653-C68E-C438-AFC7393AA10C}"/>
              </a:ext>
            </a:extLst>
          </p:cNvPr>
          <p:cNvSpPr txBox="1"/>
          <p:nvPr/>
        </p:nvSpPr>
        <p:spPr>
          <a:xfrm>
            <a:off x="1520879" y="7009965"/>
            <a:ext cx="5362413" cy="1938992"/>
          </a:xfrm>
          <a:prstGeom prst="rect">
            <a:avLst/>
          </a:prstGeom>
          <a:noFill/>
        </p:spPr>
        <p:txBody>
          <a:bodyPr wrap="square">
            <a:spAutoFit/>
          </a:bodyPr>
          <a:lstStyle/>
          <a:p>
            <a:r>
              <a:rPr lang="en-US" sz="1200">
                <a:latin typeface="Muli" pitchFamily="2" charset="77"/>
              </a:rPr>
              <a:t>We hope this serves as a useful introduction to your qualification. On the next page, you will find details of the schedule, including the dates of the various elements of the </a:t>
            </a:r>
            <a:r>
              <a:rPr lang="en-US" sz="1200" err="1">
                <a:latin typeface="Muli" pitchFamily="2" charset="77"/>
              </a:rPr>
              <a:t>programme</a:t>
            </a:r>
            <a:r>
              <a:rPr lang="en-US" sz="1200">
                <a:latin typeface="Muli" pitchFamily="2" charset="77"/>
              </a:rPr>
              <a:t>, some of which are local sessions and other are national events. TDT will be </a:t>
            </a:r>
            <a:r>
              <a:rPr lang="en-US" sz="1200" err="1">
                <a:latin typeface="Muli" pitchFamily="2" charset="77"/>
              </a:rPr>
              <a:t>organising</a:t>
            </a:r>
            <a:r>
              <a:rPr lang="en-US" sz="1200">
                <a:latin typeface="Muli" pitchFamily="2" charset="77"/>
              </a:rPr>
              <a:t> the national events and you should await further information from them regarding these elements.</a:t>
            </a:r>
          </a:p>
          <a:p>
            <a:r>
              <a:rPr lang="en-US" sz="1200">
                <a:latin typeface="Muli" pitchFamily="2" charset="77"/>
              </a:rPr>
              <a:t> </a:t>
            </a:r>
          </a:p>
          <a:p>
            <a:r>
              <a:rPr lang="en-US" sz="1200">
                <a:latin typeface="Muli" pitchFamily="2" charset="77"/>
              </a:rPr>
              <a:t>We are really looking forward to working with you. If you have any questions, please do not hesitate to get in touch, using the following email address: </a:t>
            </a:r>
            <a:r>
              <a:rPr lang="en-US" sz="1200" err="1">
                <a:solidFill>
                  <a:srgbClr val="467886"/>
                </a:solidFill>
                <a:latin typeface="Muli" pitchFamily="2" charset="77"/>
                <a:hlinkClick r:id="rId4">
                  <a:extLst>
                    <a:ext uri="{A12FA001-AC4F-418D-AE19-62706E023703}">
                      <ahyp:hlinkClr xmlns:ahyp="http://schemas.microsoft.com/office/drawing/2018/hyperlinkcolor" val="tx"/>
                    </a:ext>
                  </a:extLst>
                </a:hlinkClick>
              </a:rPr>
              <a:t>tsh@tgacademy.org.</a:t>
            </a:r>
            <a:r>
              <a:rPr lang="en-US" sz="1200" err="1">
                <a:solidFill>
                  <a:srgbClr val="1B5534"/>
                </a:solidFill>
                <a:latin typeface="Muli" pitchFamily="2" charset="77"/>
                <a:hlinkClick r:id="rId4">
                  <a:extLst>
                    <a:ext uri="{A12FA001-AC4F-418D-AE19-62706E023703}">
                      <ahyp:hlinkClr xmlns:ahyp="http://schemas.microsoft.com/office/drawing/2018/hyperlinkcolor" val="tx"/>
                    </a:ext>
                  </a:extLst>
                </a:hlinkClick>
              </a:rPr>
              <a:t>uk</a:t>
            </a:r>
            <a:endParaRPr lang="en-US" sz="1200">
              <a:solidFill>
                <a:srgbClr val="1B5534"/>
              </a:solidFill>
              <a:latin typeface="Muli" pitchFamily="2" charset="77"/>
            </a:endParaRPr>
          </a:p>
        </p:txBody>
      </p:sp>
      <p:sp>
        <p:nvSpPr>
          <p:cNvPr id="15" name="TextBox 14">
            <a:extLst>
              <a:ext uri="{FF2B5EF4-FFF2-40B4-BE49-F238E27FC236}">
                <a16:creationId xmlns:a16="http://schemas.microsoft.com/office/drawing/2014/main" id="{1E22DB0E-9BF1-BA0A-BDFD-187F137D5E16}"/>
              </a:ext>
            </a:extLst>
          </p:cNvPr>
          <p:cNvSpPr txBox="1"/>
          <p:nvPr/>
        </p:nvSpPr>
        <p:spPr>
          <a:xfrm>
            <a:off x="1520879" y="373751"/>
            <a:ext cx="5317447" cy="461665"/>
          </a:xfrm>
          <a:prstGeom prst="rect">
            <a:avLst/>
          </a:prstGeom>
          <a:noFill/>
        </p:spPr>
        <p:txBody>
          <a:bodyPr wrap="square">
            <a:spAutoFit/>
          </a:bodyPr>
          <a:lstStyle/>
          <a:p>
            <a:r>
              <a:rPr lang="en-US" sz="2400" b="1">
                <a:solidFill>
                  <a:srgbClr val="F4B71C"/>
                </a:solidFill>
                <a:latin typeface="Arvo" panose="02000000000000000000" pitchFamily="2" charset="77"/>
              </a:rPr>
              <a:t>Course structure and approach</a:t>
            </a:r>
          </a:p>
        </p:txBody>
      </p:sp>
    </p:spTree>
    <p:extLst>
      <p:ext uri="{BB962C8B-B14F-4D97-AF65-F5344CB8AC3E}">
        <p14:creationId xmlns:p14="http://schemas.microsoft.com/office/powerpoint/2010/main" val="2909869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A55B19A3-A672-37A1-087D-D09303091B6E}"/>
              </a:ext>
            </a:extLst>
          </p:cNvPr>
          <p:cNvSpPr/>
          <p:nvPr/>
        </p:nvSpPr>
        <p:spPr>
          <a:xfrm flipV="1">
            <a:off x="-10964" y="7990003"/>
            <a:ext cx="7559677" cy="83030"/>
          </a:xfrm>
          <a:prstGeom prst="rect">
            <a:avLst/>
          </a:prstGeom>
          <a:solidFill>
            <a:srgbClr val="F4B7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Table 20">
            <a:extLst>
              <a:ext uri="{FF2B5EF4-FFF2-40B4-BE49-F238E27FC236}">
                <a16:creationId xmlns:a16="http://schemas.microsoft.com/office/drawing/2014/main" id="{C6D058DA-6712-0A86-3826-C72E3A55E108}"/>
              </a:ext>
            </a:extLst>
          </p:cNvPr>
          <p:cNvGraphicFramePr>
            <a:graphicFrameLocks noGrp="1"/>
          </p:cNvGraphicFramePr>
          <p:nvPr>
            <p:extLst>
              <p:ext uri="{D42A27DB-BD31-4B8C-83A1-F6EECF244321}">
                <p14:modId xmlns:p14="http://schemas.microsoft.com/office/powerpoint/2010/main" val="1858504723"/>
              </p:ext>
            </p:extLst>
          </p:nvPr>
        </p:nvGraphicFramePr>
        <p:xfrm>
          <a:off x="397333" y="787013"/>
          <a:ext cx="6765009" cy="6497764"/>
        </p:xfrm>
        <a:graphic>
          <a:graphicData uri="http://schemas.openxmlformats.org/drawingml/2006/table">
            <a:tbl>
              <a:tblPr firstRow="1" firstCol="1" lastRow="1" lastCol="1" bandRow="1" bandCol="1">
                <a:tableStyleId>{5940675A-B579-460E-94D1-54222C63F5DA}</a:tableStyleId>
              </a:tblPr>
              <a:tblGrid>
                <a:gridCol w="1971217">
                  <a:extLst>
                    <a:ext uri="{9D8B030D-6E8A-4147-A177-3AD203B41FA5}">
                      <a16:colId xmlns:a16="http://schemas.microsoft.com/office/drawing/2014/main" val="1917209661"/>
                    </a:ext>
                  </a:extLst>
                </a:gridCol>
                <a:gridCol w="1856864">
                  <a:extLst>
                    <a:ext uri="{9D8B030D-6E8A-4147-A177-3AD203B41FA5}">
                      <a16:colId xmlns:a16="http://schemas.microsoft.com/office/drawing/2014/main" val="2341200730"/>
                    </a:ext>
                  </a:extLst>
                </a:gridCol>
                <a:gridCol w="978976">
                  <a:extLst>
                    <a:ext uri="{9D8B030D-6E8A-4147-A177-3AD203B41FA5}">
                      <a16:colId xmlns:a16="http://schemas.microsoft.com/office/drawing/2014/main" val="1920071203"/>
                    </a:ext>
                  </a:extLst>
                </a:gridCol>
                <a:gridCol w="978976">
                  <a:extLst>
                    <a:ext uri="{9D8B030D-6E8A-4147-A177-3AD203B41FA5}">
                      <a16:colId xmlns:a16="http://schemas.microsoft.com/office/drawing/2014/main" val="2309511018"/>
                    </a:ext>
                  </a:extLst>
                </a:gridCol>
                <a:gridCol w="978976">
                  <a:extLst>
                    <a:ext uri="{9D8B030D-6E8A-4147-A177-3AD203B41FA5}">
                      <a16:colId xmlns:a16="http://schemas.microsoft.com/office/drawing/2014/main" val="1519112697"/>
                    </a:ext>
                  </a:extLst>
                </a:gridCol>
              </a:tblGrid>
              <a:tr h="379730">
                <a:tc>
                  <a:txBody>
                    <a:bodyPr/>
                    <a:lstStyle/>
                    <a:p>
                      <a:pPr marL="273685" marR="260350" algn="l">
                        <a:spcBef>
                          <a:spcPts val="950"/>
                        </a:spcBef>
                        <a:spcAft>
                          <a:spcPts val="0"/>
                        </a:spcAft>
                      </a:pPr>
                      <a:r>
                        <a:rPr lang="en-US" sz="900" b="0" i="0" dirty="0">
                          <a:solidFill>
                            <a:schemeClr val="bg1"/>
                          </a:solidFill>
                          <a:effectLst/>
                          <a:latin typeface="Arvo"/>
                        </a:rPr>
                        <a:t>Delivery Session </a:t>
                      </a:r>
                      <a:r>
                        <a:rPr lang="en-US" sz="900" b="0" i="0" spc="-20" dirty="0">
                          <a:solidFill>
                            <a:schemeClr val="bg1"/>
                          </a:solidFill>
                          <a:effectLst/>
                          <a:latin typeface="Arvo"/>
                        </a:rPr>
                        <a:t>Name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R w="9525" cap="flat" cmpd="sng" algn="ctr">
                      <a:solidFill>
                        <a:schemeClr val="tx1">
                          <a:lumMod val="50000"/>
                          <a:lumOff val="50000"/>
                        </a:schemeClr>
                      </a:solidFill>
                      <a:prstDash val="lgDash"/>
                      <a:round/>
                      <a:headEnd type="none" w="med" len="med"/>
                      <a:tailEnd type="none" w="med" len="med"/>
                    </a:lnR>
                    <a:lnB w="9525" cap="flat" cmpd="sng" algn="ctr">
                      <a:solidFill>
                        <a:schemeClr val="tx1">
                          <a:lumMod val="50000"/>
                          <a:lumOff val="50000"/>
                        </a:schemeClr>
                      </a:solidFill>
                      <a:prstDash val="lgDash"/>
                      <a:round/>
                      <a:headEnd type="none" w="med" len="med"/>
                      <a:tailEnd type="none" w="med" len="med"/>
                    </a:lnB>
                    <a:solidFill>
                      <a:srgbClr val="1B5534"/>
                    </a:solidFill>
                  </a:tcPr>
                </a:tc>
                <a:tc>
                  <a:txBody>
                    <a:bodyPr/>
                    <a:lstStyle/>
                    <a:p>
                      <a:pPr marL="121285" marR="108585" algn="l">
                        <a:spcBef>
                          <a:spcPts val="950"/>
                        </a:spcBef>
                        <a:spcAft>
                          <a:spcPts val="0"/>
                        </a:spcAft>
                      </a:pPr>
                      <a:r>
                        <a:rPr lang="en-US" sz="900" b="0" i="0" dirty="0">
                          <a:solidFill>
                            <a:schemeClr val="bg1"/>
                          </a:solidFill>
                          <a:effectLst/>
                          <a:latin typeface="Arvo"/>
                        </a:rPr>
                        <a:t>Delivery </a:t>
                      </a:r>
                      <a:r>
                        <a:rPr lang="en-US" sz="900" b="0" i="0" spc="-20" dirty="0">
                          <a:solidFill>
                            <a:schemeClr val="bg1"/>
                          </a:solidFill>
                          <a:effectLst/>
                          <a:latin typeface="Arvo"/>
                        </a:rPr>
                        <a:t>Mode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B w="9525" cap="flat" cmpd="sng" algn="ctr">
                      <a:solidFill>
                        <a:schemeClr val="tx1">
                          <a:lumMod val="50000"/>
                          <a:lumOff val="50000"/>
                        </a:schemeClr>
                      </a:solidFill>
                      <a:prstDash val="lgDash"/>
                      <a:round/>
                      <a:headEnd type="none" w="med" len="med"/>
                      <a:tailEnd type="none" w="med" len="med"/>
                    </a:lnB>
                    <a:solidFill>
                      <a:srgbClr val="1B5534"/>
                    </a:solidFill>
                  </a:tcPr>
                </a:tc>
                <a:tc>
                  <a:txBody>
                    <a:bodyPr/>
                    <a:lstStyle/>
                    <a:p>
                      <a:pPr marL="120650" marR="108585" algn="l">
                        <a:spcBef>
                          <a:spcPts val="950"/>
                        </a:spcBef>
                        <a:spcAft>
                          <a:spcPts val="0"/>
                        </a:spcAft>
                      </a:pPr>
                      <a:r>
                        <a:rPr lang="en-US" sz="900" b="0" i="0" spc="-10" dirty="0">
                          <a:solidFill>
                            <a:schemeClr val="bg1"/>
                          </a:solidFill>
                          <a:effectLst/>
                          <a:latin typeface="Arvo"/>
                        </a:rPr>
                        <a:t>Date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B w="9525" cap="flat" cmpd="sng" algn="ctr">
                      <a:solidFill>
                        <a:schemeClr val="tx1">
                          <a:lumMod val="50000"/>
                          <a:lumOff val="50000"/>
                        </a:schemeClr>
                      </a:solidFill>
                      <a:prstDash val="lgDash"/>
                      <a:round/>
                      <a:headEnd type="none" w="med" len="med"/>
                      <a:tailEnd type="none" w="med" len="med"/>
                    </a:lnB>
                    <a:solidFill>
                      <a:srgbClr val="1B5534"/>
                    </a:solidFill>
                  </a:tcPr>
                </a:tc>
                <a:tc>
                  <a:txBody>
                    <a:bodyPr/>
                    <a:lstStyle/>
                    <a:p>
                      <a:pPr marL="120650" marR="108585" algn="l">
                        <a:spcBef>
                          <a:spcPts val="950"/>
                        </a:spcBef>
                        <a:spcAft>
                          <a:spcPts val="0"/>
                        </a:spcAft>
                      </a:pPr>
                      <a:r>
                        <a:rPr lang="en-US" sz="900" b="0" i="0" dirty="0">
                          <a:solidFill>
                            <a:schemeClr val="bg1"/>
                          </a:solidFill>
                          <a:effectLst/>
                          <a:latin typeface="Arvo"/>
                        </a:rPr>
                        <a:t>Start </a:t>
                      </a:r>
                      <a:r>
                        <a:rPr lang="en-US" sz="900" b="0" i="0" spc="-10" dirty="0">
                          <a:solidFill>
                            <a:schemeClr val="bg1"/>
                          </a:solidFill>
                          <a:effectLst/>
                          <a:latin typeface="Arvo"/>
                        </a:rPr>
                        <a:t>Time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B w="9525" cap="flat" cmpd="sng" algn="ctr">
                      <a:solidFill>
                        <a:schemeClr val="tx1">
                          <a:lumMod val="50000"/>
                          <a:lumOff val="50000"/>
                        </a:schemeClr>
                      </a:solidFill>
                      <a:prstDash val="lgDash"/>
                      <a:round/>
                      <a:headEnd type="none" w="med" len="med"/>
                      <a:tailEnd type="none" w="med" len="med"/>
                    </a:lnB>
                    <a:solidFill>
                      <a:srgbClr val="1B5534"/>
                    </a:solidFill>
                  </a:tcPr>
                </a:tc>
                <a:tc>
                  <a:txBody>
                    <a:bodyPr/>
                    <a:lstStyle/>
                    <a:p>
                      <a:pPr marL="201295" marR="189865" algn="l">
                        <a:spcBef>
                          <a:spcPts val="950"/>
                        </a:spcBef>
                        <a:spcAft>
                          <a:spcPts val="0"/>
                        </a:spcAft>
                      </a:pPr>
                      <a:r>
                        <a:rPr lang="en-US" sz="900" b="0" i="0" dirty="0">
                          <a:solidFill>
                            <a:schemeClr val="bg1"/>
                          </a:solidFill>
                          <a:effectLst/>
                          <a:latin typeface="Arvo"/>
                        </a:rPr>
                        <a:t>End </a:t>
                      </a:r>
                      <a:r>
                        <a:rPr lang="en-US" sz="900" b="0" i="0" spc="-10" dirty="0">
                          <a:solidFill>
                            <a:schemeClr val="bg1"/>
                          </a:solidFill>
                          <a:effectLst/>
                          <a:latin typeface="Arvo"/>
                        </a:rPr>
                        <a:t>Time</a:t>
                      </a:r>
                      <a:endParaRPr lang="en-GB" sz="1100" b="0" i="0" dirty="0">
                        <a:solidFill>
                          <a:schemeClr val="bg1"/>
                        </a:solidFill>
                        <a:effectLst/>
                        <a:latin typeface="Arvo"/>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B w="9525" cap="flat" cmpd="sng" algn="ctr">
                      <a:solidFill>
                        <a:schemeClr val="tx1">
                          <a:lumMod val="50000"/>
                          <a:lumOff val="50000"/>
                        </a:schemeClr>
                      </a:solidFill>
                      <a:prstDash val="lgDash"/>
                      <a:round/>
                      <a:headEnd type="none" w="med" len="med"/>
                      <a:tailEnd type="none" w="med" len="med"/>
                    </a:lnB>
                    <a:solidFill>
                      <a:srgbClr val="1B5534"/>
                    </a:solidFill>
                  </a:tcPr>
                </a:tc>
                <a:extLst>
                  <a:ext uri="{0D108BD9-81ED-4DB2-BD59-A6C34878D82A}">
                    <a16:rowId xmlns:a16="http://schemas.microsoft.com/office/drawing/2014/main" val="2867901591"/>
                  </a:ext>
                </a:extLst>
              </a:tr>
              <a:tr h="470618">
                <a:tc>
                  <a:txBody>
                    <a:bodyPr/>
                    <a:lstStyle/>
                    <a:p>
                      <a:pPr marL="273050" marR="260350"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National Seminar 1</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3"/>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4/11/2024</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3:30 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5:00 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2196999935"/>
                  </a:ext>
                </a:extLst>
              </a:tr>
              <a:tr h="470618">
                <a:tc>
                  <a:txBody>
                    <a:bodyPr/>
                    <a:lstStyle/>
                    <a:p>
                      <a:pPr marL="273050" marR="260350"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Seminar 1</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Face to Face</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29/11/2024</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10.00am</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12 noon</a:t>
                      </a: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1157920553"/>
                  </a:ext>
                </a:extLst>
              </a:tr>
              <a:tr h="470618">
                <a:tc>
                  <a:txBody>
                    <a:bodyPr/>
                    <a:lstStyle/>
                    <a:p>
                      <a:pPr marL="273050" marR="260350"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Seminar 2</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hlinkClick r:id="rId4"/>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015" marR="108585"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13/1/2025</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3.30pm</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5.00pm</a:t>
                      </a: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2975030892"/>
                  </a:ext>
                </a:extLst>
              </a:tr>
              <a:tr h="470618">
                <a:tc>
                  <a:txBody>
                    <a:bodyPr/>
                    <a:lstStyle/>
                    <a:p>
                      <a:pPr marL="273685" marR="260350"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Face to Face Workshop 1</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Face to Face</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4/2/2025</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12 noon</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4.00pm</a:t>
                      </a: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2508436046"/>
                  </a:ext>
                </a:extLst>
              </a:tr>
              <a:tr h="470618">
                <a:tc>
                  <a:txBody>
                    <a:bodyPr/>
                    <a:lstStyle/>
                    <a:p>
                      <a:pPr marL="273050" marR="260350"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National Seminar 2</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5"/>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l">
                        <a:spcBef>
                          <a:spcPts val="535"/>
                        </a:spcBef>
                        <a:spcAft>
                          <a:spcPts val="0"/>
                        </a:spcAft>
                      </a:pPr>
                      <a:r>
                        <a:rPr lang="en-GB" sz="1100" dirty="0">
                          <a:solidFill>
                            <a:schemeClr val="tx1"/>
                          </a:solidFill>
                          <a:effectLst/>
                          <a:latin typeface="Arvo"/>
                          <a:ea typeface="Arial" panose="020B0604020202020204" pitchFamily="34" charset="0"/>
                          <a:cs typeface="Times New Roman"/>
                        </a:rPr>
                        <a:t>4/3/2025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3:30 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lvl="0" algn="ctr">
                        <a:spcBef>
                          <a:spcPts val="535"/>
                        </a:spcBef>
                        <a:spcAft>
                          <a:spcPts val="0"/>
                        </a:spcAft>
                        <a:buNone/>
                      </a:pPr>
                      <a:r>
                        <a:rPr lang="en-US" sz="1100" dirty="0">
                          <a:solidFill>
                            <a:schemeClr val="tx1"/>
                          </a:solidFill>
                          <a:effectLst/>
                          <a:latin typeface="Arvo" panose="02000000000000000000"/>
                        </a:rPr>
                        <a:t>5:00 pm</a:t>
                      </a:r>
                      <a:endParaRPr lang="en-US" sz="1100" dirty="0">
                        <a:latin typeface="Arvo" panose="0200000000000000000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1985536622"/>
                  </a:ext>
                </a:extLst>
              </a:tr>
              <a:tr h="470618">
                <a:tc>
                  <a:txBody>
                    <a:bodyPr/>
                    <a:lstStyle/>
                    <a:p>
                      <a:pPr marL="273050" marR="260350"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Seminar 3</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6"/>
                        </a:rPr>
                        <a:t>Online</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l">
                        <a:spcBef>
                          <a:spcPts val="535"/>
                        </a:spcBef>
                        <a:spcAft>
                          <a:spcPts val="0"/>
                        </a:spcAft>
                      </a:pPr>
                      <a:r>
                        <a:rPr lang="en-GB" sz="1100" dirty="0">
                          <a:solidFill>
                            <a:schemeClr val="tx1"/>
                          </a:solidFill>
                          <a:effectLst/>
                          <a:latin typeface="Arvo"/>
                          <a:ea typeface="Arial" panose="020B0604020202020204" pitchFamily="34" charset="0"/>
                          <a:cs typeface="Times New Roman"/>
                        </a:rPr>
                        <a:t>18/3/2025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3.30pm</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5.00pm</a:t>
                      </a: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1734031546"/>
                  </a:ext>
                </a:extLst>
              </a:tr>
              <a:tr h="470618">
                <a:tc>
                  <a:txBody>
                    <a:bodyPr/>
                    <a:lstStyle/>
                    <a:p>
                      <a:pPr marL="273050" marR="260350"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Seminar 4</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hlinkClick r:id="rId7"/>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015" marR="108585"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6/5/2025</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3.30pm</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5.00pm</a:t>
                      </a: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2385294617"/>
                  </a:ext>
                </a:extLst>
              </a:tr>
              <a:tr h="470618">
                <a:tc>
                  <a:txBody>
                    <a:bodyPr/>
                    <a:lstStyle/>
                    <a:p>
                      <a:pPr marL="273685" marR="260350"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Face to Face Workshop 2</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Face to Face</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2/6/2025</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12 noon</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4.00pm</a:t>
                      </a: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479927586"/>
                  </a:ext>
                </a:extLst>
              </a:tr>
              <a:tr h="470618">
                <a:tc>
                  <a:txBody>
                    <a:bodyPr/>
                    <a:lstStyle/>
                    <a:p>
                      <a:pPr marL="273050" marR="260350"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National Seminar 3</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8"/>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l">
                        <a:spcBef>
                          <a:spcPts val="535"/>
                        </a:spcBef>
                        <a:spcAft>
                          <a:spcPts val="0"/>
                        </a:spcAft>
                      </a:pPr>
                      <a:r>
                        <a:rPr lang="en-GB" sz="1100" dirty="0">
                          <a:solidFill>
                            <a:schemeClr val="tx1"/>
                          </a:solidFill>
                          <a:effectLst/>
                          <a:latin typeface="Arvo"/>
                          <a:ea typeface="Arial" panose="020B0604020202020204" pitchFamily="34" charset="0"/>
                          <a:cs typeface="Times New Roman"/>
                        </a:rPr>
                        <a:t>12/6/2025</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73050" marR="260350" lvl="0" algn="ctr">
                        <a:spcBef>
                          <a:spcPts val="535"/>
                        </a:spcBef>
                        <a:spcAft>
                          <a:spcPts val="0"/>
                        </a:spcAft>
                        <a:buNone/>
                      </a:pPr>
                      <a:r>
                        <a:rPr lang="en-GB" sz="1100" b="0" i="0" u="none" strike="noStrike" noProof="0" dirty="0">
                          <a:solidFill>
                            <a:schemeClr val="tx1"/>
                          </a:solidFill>
                          <a:effectLst/>
                          <a:latin typeface="Arvo"/>
                        </a:rPr>
                        <a:t>3.30pm</a:t>
                      </a:r>
                      <a:endParaRPr lang="en-US" dirty="0"/>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rPr>
                        <a:t>5:00 pm</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3154460612"/>
                  </a:ext>
                </a:extLst>
              </a:tr>
              <a:tr h="470618">
                <a:tc>
                  <a:txBody>
                    <a:bodyPr/>
                    <a:lstStyle/>
                    <a:p>
                      <a:pPr marL="273050" marR="260350"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Seminar 5</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dirty="0">
                          <a:solidFill>
                            <a:schemeClr val="tx1"/>
                          </a:solidFill>
                          <a:effectLst/>
                          <a:latin typeface="Arvo"/>
                          <a:ea typeface="Arial" panose="020B0604020202020204" pitchFamily="34" charset="0"/>
                          <a:cs typeface="Times New Roman"/>
                          <a:hlinkClick r:id="rId9"/>
                        </a:rPr>
                        <a:t>Online</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30/6/2025</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3.30pm</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5.00pm</a:t>
                      </a: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792497585"/>
                  </a:ext>
                </a:extLst>
              </a:tr>
              <a:tr h="470618">
                <a:tc>
                  <a:txBody>
                    <a:bodyPr/>
                    <a:lstStyle/>
                    <a:p>
                      <a:pPr marL="273050" marR="260350"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Seminar 6</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1285"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hlinkClick r:id="rId10"/>
                        </a:rPr>
                        <a:t>Online</a:t>
                      </a:r>
                      <a:endPar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015" marR="108585"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9/9/2025</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120650"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3.30pm</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tc>
                  <a:txBody>
                    <a:bodyPr/>
                    <a:lstStyle/>
                    <a:p>
                      <a:pPr marL="201295" marR="18986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5.00pm</a:t>
                      </a: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tcPr>
                </a:tc>
                <a:extLst>
                  <a:ext uri="{0D108BD9-81ED-4DB2-BD59-A6C34878D82A}">
                    <a16:rowId xmlns:a16="http://schemas.microsoft.com/office/drawing/2014/main" val="1643052323"/>
                  </a:ext>
                </a:extLst>
              </a:tr>
              <a:tr h="470618">
                <a:tc>
                  <a:txBody>
                    <a:bodyPr/>
                    <a:lstStyle/>
                    <a:p>
                      <a:pPr marL="273685" marR="260350"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Face to Face Workshop 3</a:t>
                      </a:r>
                    </a:p>
                  </a:txBody>
                  <a:tcPr marL="0" marR="0" marT="0" marB="0" anchor="ctr">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1285"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Face to Face</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650" marR="108585" algn="l">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22/9/2025</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120015" marR="10858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12.30pm</a:t>
                      </a:r>
                    </a:p>
                  </a:txBody>
                  <a:tcPr marL="0" marR="0" marT="0" marB="0" anchor="ctr">
                    <a:lnL w="9525" cap="flat" cmpd="sng" algn="ctr">
                      <a:solidFill>
                        <a:schemeClr val="tx1">
                          <a:lumMod val="50000"/>
                          <a:lumOff val="50000"/>
                        </a:schemeClr>
                      </a:solidFill>
                      <a:prstDash val="lgDash"/>
                      <a:round/>
                      <a:headEnd type="none" w="med" len="med"/>
                      <a:tailEnd type="none" w="med" len="med"/>
                    </a:lnL>
                    <a:lnR w="9525" cap="flat" cmpd="sng" algn="ctr">
                      <a:solidFill>
                        <a:schemeClr val="tx1">
                          <a:lumMod val="50000"/>
                          <a:lumOff val="50000"/>
                        </a:schemeClr>
                      </a:solidFill>
                      <a:prstDash val="lgDash"/>
                      <a:round/>
                      <a:headEnd type="none" w="med" len="med"/>
                      <a:tailEnd type="none" w="med" len="med"/>
                    </a:lnR>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tc>
                  <a:txBody>
                    <a:bodyPr/>
                    <a:lstStyle/>
                    <a:p>
                      <a:pPr marL="201295" marR="189865" algn="ctr">
                        <a:spcBef>
                          <a:spcPts val="535"/>
                        </a:spcBef>
                        <a:spcAft>
                          <a:spcPts val="0"/>
                        </a:spcAft>
                      </a:pPr>
                      <a:r>
                        <a:rPr lang="en-GB" sz="1100" dirty="0">
                          <a:solidFill>
                            <a:schemeClr val="tx1"/>
                          </a:solidFill>
                          <a:effectLst/>
                          <a:latin typeface="Arvo" panose="02000000000000000000" pitchFamily="2" charset="77"/>
                          <a:ea typeface="Arial" panose="020B0604020202020204" pitchFamily="34" charset="0"/>
                          <a:cs typeface="Times New Roman" panose="02020603050405020304" pitchFamily="18" charset="0"/>
                        </a:rPr>
                        <a:t>4.30pm</a:t>
                      </a:r>
                    </a:p>
                  </a:txBody>
                  <a:tcPr marL="0" marR="0" marT="0" marB="0" anchor="ctr">
                    <a:lnL w="9525" cap="flat" cmpd="sng" algn="ctr">
                      <a:solidFill>
                        <a:schemeClr val="tx1">
                          <a:lumMod val="50000"/>
                          <a:lumOff val="50000"/>
                        </a:schemeClr>
                      </a:solidFill>
                      <a:prstDash val="lgDash"/>
                      <a:round/>
                      <a:headEnd type="none" w="med" len="med"/>
                      <a:tailEnd type="none" w="med" len="med"/>
                    </a:lnL>
                    <a:lnT w="9525" cap="flat" cmpd="sng" algn="ctr">
                      <a:solidFill>
                        <a:schemeClr val="tx1">
                          <a:lumMod val="50000"/>
                          <a:lumOff val="50000"/>
                        </a:schemeClr>
                      </a:solidFill>
                      <a:prstDash val="lgDash"/>
                      <a:round/>
                      <a:headEnd type="none" w="med" len="med"/>
                      <a:tailEnd type="none" w="med" len="med"/>
                    </a:lnT>
                    <a:lnB w="9525" cap="flat" cmpd="sng" algn="ctr">
                      <a:solidFill>
                        <a:schemeClr val="tx1">
                          <a:lumMod val="50000"/>
                          <a:lumOff val="50000"/>
                        </a:schemeClr>
                      </a:solidFill>
                      <a:prstDash val="lgDash"/>
                      <a:round/>
                      <a:headEnd type="none" w="med" len="med"/>
                      <a:tailEnd type="none" w="med" len="med"/>
                    </a:lnB>
                    <a:solidFill>
                      <a:schemeClr val="bg1">
                        <a:lumMod val="95000"/>
                      </a:schemeClr>
                    </a:solidFill>
                  </a:tcPr>
                </a:tc>
                <a:extLst>
                  <a:ext uri="{0D108BD9-81ED-4DB2-BD59-A6C34878D82A}">
                    <a16:rowId xmlns:a16="http://schemas.microsoft.com/office/drawing/2014/main" val="1975671784"/>
                  </a:ext>
                </a:extLst>
              </a:tr>
              <a:tr h="470618">
                <a:tc gridSpan="5">
                  <a:txBody>
                    <a:bodyPr/>
                    <a:lstStyle/>
                    <a:p>
                      <a:pPr marL="273050" marR="260350" algn="l">
                        <a:spcBef>
                          <a:spcPts val="540"/>
                        </a:spcBef>
                        <a:spcAft>
                          <a:spcPts val="0"/>
                        </a:spcAft>
                      </a:pPr>
                      <a:r>
                        <a:rPr lang="en-GB" sz="1100" dirty="0">
                          <a:solidFill>
                            <a:schemeClr val="bg1"/>
                          </a:solidFill>
                          <a:effectLst/>
                          <a:latin typeface="Arvo" panose="02000000000000000000" pitchFamily="2" charset="77"/>
                          <a:ea typeface="Arial" panose="020B0604020202020204" pitchFamily="34" charset="0"/>
                          <a:cs typeface="Times New Roman" panose="02020603050405020304" pitchFamily="18" charset="0"/>
                        </a:rPr>
                        <a:t>The Face-to-Face sessions will be conducted at Tudor Grange Academy Solihull in The Lodge building</a:t>
                      </a:r>
                      <a:endParaRPr lang="en-GB" sz="1100" dirty="0">
                        <a:solidFill>
                          <a:schemeClr val="bg1"/>
                        </a:solidFill>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lnT w="9525" cap="flat" cmpd="sng" algn="ctr">
                      <a:solidFill>
                        <a:schemeClr val="tx1">
                          <a:lumMod val="50000"/>
                          <a:lumOff val="50000"/>
                        </a:schemeClr>
                      </a:solidFill>
                      <a:prstDash val="lgDash"/>
                      <a:round/>
                      <a:headEnd type="none" w="med" len="med"/>
                      <a:tailEnd type="none" w="med" len="med"/>
                    </a:lnT>
                    <a:solidFill>
                      <a:srgbClr val="F4B71C"/>
                    </a:solidFill>
                  </a:tcPr>
                </a:tc>
                <a:tc hMerge="1">
                  <a:txBody>
                    <a:bodyPr/>
                    <a:lstStyle/>
                    <a:p>
                      <a:pPr marL="121285" marR="108585" algn="ctr">
                        <a:spcBef>
                          <a:spcPts val="540"/>
                        </a:spcBef>
                        <a:spcAft>
                          <a:spcPts val="0"/>
                        </a:spcAft>
                      </a:pPr>
                      <a:endParaRPr lang="en-GB" sz="1100">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solidFill>
                      <a:schemeClr val="bg1">
                        <a:lumMod val="95000"/>
                      </a:schemeClr>
                    </a:solidFill>
                  </a:tcPr>
                </a:tc>
                <a:tc hMerge="1">
                  <a:txBody>
                    <a:bodyPr/>
                    <a:lstStyle/>
                    <a:p>
                      <a:pPr marL="120650" marR="108585" algn="ctr">
                        <a:spcBef>
                          <a:spcPts val="540"/>
                        </a:spcBef>
                        <a:spcAft>
                          <a:spcPts val="0"/>
                        </a:spcAft>
                      </a:pPr>
                      <a:endParaRPr lang="en-GB" sz="1100">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solidFill>
                      <a:schemeClr val="bg1">
                        <a:lumMod val="95000"/>
                      </a:schemeClr>
                    </a:solidFill>
                  </a:tcPr>
                </a:tc>
                <a:tc hMerge="1">
                  <a:txBody>
                    <a:bodyPr/>
                    <a:lstStyle/>
                    <a:p>
                      <a:pPr marL="120015" marR="108585" algn="ctr">
                        <a:spcBef>
                          <a:spcPts val="540"/>
                        </a:spcBef>
                        <a:spcAft>
                          <a:spcPts val="0"/>
                        </a:spcAft>
                      </a:pPr>
                      <a:endParaRPr lang="en-GB" sz="1100">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solidFill>
                      <a:schemeClr val="bg1">
                        <a:lumMod val="95000"/>
                      </a:schemeClr>
                    </a:solidFill>
                  </a:tcPr>
                </a:tc>
                <a:tc hMerge="1">
                  <a:txBody>
                    <a:bodyPr/>
                    <a:lstStyle/>
                    <a:p>
                      <a:pPr marL="201295" marR="189865" algn="ctr">
                        <a:spcBef>
                          <a:spcPts val="540"/>
                        </a:spcBef>
                        <a:spcAft>
                          <a:spcPts val="0"/>
                        </a:spcAft>
                      </a:pPr>
                      <a:endParaRPr lang="en-GB" sz="1100">
                        <a:effectLst/>
                        <a:highlight>
                          <a:srgbClr val="0E5636"/>
                        </a:highlight>
                        <a:latin typeface="Arvo" panose="02000000000000000000" pitchFamily="2" charset="77"/>
                        <a:ea typeface="Arial" panose="020B0604020202020204" pitchFamily="34" charset="0"/>
                        <a:cs typeface="Times New Roman" panose="02020603050405020304" pitchFamily="18" charset="0"/>
                      </a:endParaRPr>
                    </a:p>
                  </a:txBody>
                  <a:tcPr marL="0" marR="0" marT="0" marB="0" anchor="ctr">
                    <a:solidFill>
                      <a:schemeClr val="bg1">
                        <a:lumMod val="95000"/>
                      </a:schemeClr>
                    </a:solidFill>
                  </a:tcPr>
                </a:tc>
                <a:extLst>
                  <a:ext uri="{0D108BD9-81ED-4DB2-BD59-A6C34878D82A}">
                    <a16:rowId xmlns:a16="http://schemas.microsoft.com/office/drawing/2014/main" val="2416257033"/>
                  </a:ext>
                </a:extLst>
              </a:tr>
            </a:tbl>
          </a:graphicData>
        </a:graphic>
      </p:graphicFrame>
      <p:sp>
        <p:nvSpPr>
          <p:cNvPr id="22" name="TextBox 21">
            <a:extLst>
              <a:ext uri="{FF2B5EF4-FFF2-40B4-BE49-F238E27FC236}">
                <a16:creationId xmlns:a16="http://schemas.microsoft.com/office/drawing/2014/main" id="{702B2A0D-3E14-57BF-BE8C-608705C39AEB}"/>
              </a:ext>
            </a:extLst>
          </p:cNvPr>
          <p:cNvSpPr txBox="1"/>
          <p:nvPr/>
        </p:nvSpPr>
        <p:spPr>
          <a:xfrm>
            <a:off x="377958" y="216275"/>
            <a:ext cx="3401878" cy="461665"/>
          </a:xfrm>
          <a:prstGeom prst="rect">
            <a:avLst/>
          </a:prstGeom>
          <a:noFill/>
        </p:spPr>
        <p:txBody>
          <a:bodyPr wrap="square" rtlCol="0">
            <a:spAutoFit/>
          </a:bodyPr>
          <a:lstStyle/>
          <a:p>
            <a:r>
              <a:rPr lang="en-US" sz="2400" b="1" err="1">
                <a:solidFill>
                  <a:srgbClr val="F4B71C"/>
                </a:solidFill>
                <a:latin typeface="Arvo" panose="02000000000000000000" pitchFamily="2" charset="77"/>
              </a:rPr>
              <a:t>Programme</a:t>
            </a:r>
            <a:r>
              <a:rPr lang="en-US" sz="2400" b="1">
                <a:solidFill>
                  <a:srgbClr val="F4B71C"/>
                </a:solidFill>
                <a:latin typeface="Arvo" panose="02000000000000000000" pitchFamily="2" charset="77"/>
              </a:rPr>
              <a:t> Dates</a:t>
            </a:r>
          </a:p>
        </p:txBody>
      </p:sp>
      <p:pic>
        <p:nvPicPr>
          <p:cNvPr id="24" name="Picture 23" descr="A logo for a school&#10;&#10;Description automatically generated">
            <a:extLst>
              <a:ext uri="{FF2B5EF4-FFF2-40B4-BE49-F238E27FC236}">
                <a16:creationId xmlns:a16="http://schemas.microsoft.com/office/drawing/2014/main" id="{61B69E99-3445-167F-EA1D-B8263664FB90}"/>
              </a:ext>
            </a:extLst>
          </p:cNvPr>
          <p:cNvPicPr>
            <a:picLocks noChangeAspect="1"/>
          </p:cNvPicPr>
          <p:nvPr/>
        </p:nvPicPr>
        <p:blipFill rotWithShape="1">
          <a:blip r:embed="rId11"/>
          <a:srcRect t="30597" b="33111"/>
          <a:stretch/>
        </p:blipFill>
        <p:spPr>
          <a:xfrm>
            <a:off x="3768875" y="8460257"/>
            <a:ext cx="3324266" cy="852625"/>
          </a:xfrm>
          <a:prstGeom prst="rect">
            <a:avLst/>
          </a:prstGeom>
        </p:spPr>
      </p:pic>
      <p:sp>
        <p:nvSpPr>
          <p:cNvPr id="33" name="TextBox 32">
            <a:extLst>
              <a:ext uri="{FF2B5EF4-FFF2-40B4-BE49-F238E27FC236}">
                <a16:creationId xmlns:a16="http://schemas.microsoft.com/office/drawing/2014/main" id="{D7AC9DB8-3779-CAA3-C8A5-CFF2D4F74753}"/>
              </a:ext>
            </a:extLst>
          </p:cNvPr>
          <p:cNvSpPr txBox="1"/>
          <p:nvPr/>
        </p:nvSpPr>
        <p:spPr>
          <a:xfrm>
            <a:off x="3272809" y="9362597"/>
            <a:ext cx="3820332" cy="461665"/>
          </a:xfrm>
          <a:prstGeom prst="rect">
            <a:avLst/>
          </a:prstGeom>
          <a:noFill/>
        </p:spPr>
        <p:txBody>
          <a:bodyPr wrap="square">
            <a:spAutoFit/>
          </a:bodyPr>
          <a:lstStyle/>
          <a:p>
            <a:pPr algn="r"/>
            <a:r>
              <a:rPr lang="en-GB" sz="800" b="0" i="0" u="none" strike="noStrike" dirty="0">
                <a:solidFill>
                  <a:srgbClr val="000000"/>
                </a:solidFill>
                <a:effectLst/>
                <a:highlight>
                  <a:srgbClr val="FFFFFF"/>
                </a:highlight>
                <a:latin typeface="Arvo" panose="02000000000000000000" pitchFamily="2" charset="77"/>
              </a:rPr>
              <a:t>Dingle Lane • Solihull • West Midlands • B91 3PD</a:t>
            </a:r>
          </a:p>
          <a:p>
            <a:pPr algn="r"/>
            <a:r>
              <a:rPr lang="en-GB" sz="800" b="0" i="0" u="none" strike="noStrike" dirty="0">
                <a:solidFill>
                  <a:srgbClr val="000000"/>
                </a:solidFill>
                <a:effectLst/>
                <a:highlight>
                  <a:srgbClr val="FFFFFF"/>
                </a:highlight>
                <a:latin typeface="Arvo" panose="02000000000000000000" pitchFamily="2" charset="77"/>
              </a:rPr>
              <a:t>Tel: 0121 705 5100 • Fax: 0121 703 8226</a:t>
            </a:r>
          </a:p>
          <a:p>
            <a:pPr algn="r"/>
            <a:r>
              <a:rPr lang="en-GB" sz="800" b="0" i="0" u="none" strike="noStrike" dirty="0">
                <a:solidFill>
                  <a:srgbClr val="F4B71C"/>
                </a:solidFill>
                <a:effectLst/>
                <a:highlight>
                  <a:srgbClr val="FFFFFF"/>
                </a:highlight>
                <a:latin typeface="Arvo" panose="02000000000000000000" pitchFamily="2" charset="77"/>
              </a:rPr>
              <a:t>Email: tsh@tgacademy.org.uk</a:t>
            </a:r>
          </a:p>
        </p:txBody>
      </p:sp>
      <p:grpSp>
        <p:nvGrpSpPr>
          <p:cNvPr id="37" name="Group 36">
            <a:extLst>
              <a:ext uri="{FF2B5EF4-FFF2-40B4-BE49-F238E27FC236}">
                <a16:creationId xmlns:a16="http://schemas.microsoft.com/office/drawing/2014/main" id="{B1A8AFEB-A53B-707A-55C1-FE86595908D0}"/>
              </a:ext>
            </a:extLst>
          </p:cNvPr>
          <p:cNvGrpSpPr/>
          <p:nvPr/>
        </p:nvGrpSpPr>
        <p:grpSpPr>
          <a:xfrm>
            <a:off x="6157629" y="9766255"/>
            <a:ext cx="2804092" cy="215444"/>
            <a:chOff x="5453654" y="7031313"/>
            <a:chExt cx="2804092" cy="215444"/>
          </a:xfrm>
        </p:grpSpPr>
        <p:pic>
          <p:nvPicPr>
            <p:cNvPr id="34" name="Picture 33">
              <a:extLst>
                <a:ext uri="{FF2B5EF4-FFF2-40B4-BE49-F238E27FC236}">
                  <a16:creationId xmlns:a16="http://schemas.microsoft.com/office/drawing/2014/main" id="{9424BB35-0746-5437-E4E3-660B36EFE7F7}"/>
                </a:ext>
              </a:extLst>
            </p:cNvPr>
            <p:cNvPicPr>
              <a:picLocks noChangeAspect="1"/>
            </p:cNvPicPr>
            <p:nvPr/>
          </p:nvPicPr>
          <p:blipFill>
            <a:blip r:embed="rId12"/>
            <a:stretch>
              <a:fillRect/>
            </a:stretch>
          </p:blipFill>
          <p:spPr>
            <a:xfrm>
              <a:off x="5453654" y="7062644"/>
              <a:ext cx="152783" cy="152783"/>
            </a:xfrm>
            <a:prstGeom prst="rect">
              <a:avLst/>
            </a:prstGeom>
          </p:spPr>
        </p:pic>
        <p:sp>
          <p:nvSpPr>
            <p:cNvPr id="35" name="TextBox 34">
              <a:extLst>
                <a:ext uri="{FF2B5EF4-FFF2-40B4-BE49-F238E27FC236}">
                  <a16:creationId xmlns:a16="http://schemas.microsoft.com/office/drawing/2014/main" id="{5D2EACCB-89A3-CFE1-5C9E-C0716769C947}"/>
                </a:ext>
              </a:extLst>
            </p:cNvPr>
            <p:cNvSpPr txBox="1"/>
            <p:nvPr/>
          </p:nvSpPr>
          <p:spPr>
            <a:xfrm>
              <a:off x="5530045" y="7031313"/>
              <a:ext cx="2727701" cy="215444"/>
            </a:xfrm>
            <a:prstGeom prst="rect">
              <a:avLst/>
            </a:prstGeom>
            <a:noFill/>
          </p:spPr>
          <p:txBody>
            <a:bodyPr wrap="square" rtlCol="0">
              <a:spAutoFit/>
            </a:bodyPr>
            <a:lstStyle/>
            <a:p>
              <a:r>
                <a:rPr lang="en-US" sz="800" spc="-10">
                  <a:solidFill>
                    <a:srgbClr val="231F20"/>
                  </a:solidFill>
                  <a:effectLst/>
                  <a:latin typeface="Arvo" panose="02000000000000000000" pitchFamily="2" charset="77"/>
                  <a:ea typeface="Arvo" panose="02000000000000000000" pitchFamily="2" charset="77"/>
                  <a:cs typeface="Arvo" panose="02000000000000000000" pitchFamily="2" charset="77"/>
                </a:rPr>
                <a:t>@</a:t>
              </a:r>
              <a:r>
                <a:rPr lang="en-US" sz="800" spc="-10" err="1">
                  <a:solidFill>
                    <a:srgbClr val="231F20"/>
                  </a:solidFill>
                  <a:effectLst/>
                  <a:latin typeface="Arvo" panose="02000000000000000000" pitchFamily="2" charset="77"/>
                  <a:ea typeface="Arvo" panose="02000000000000000000" pitchFamily="2" charset="77"/>
                  <a:cs typeface="Arvo" panose="02000000000000000000" pitchFamily="2" charset="77"/>
                </a:rPr>
                <a:t>tudorgrangetsh</a:t>
              </a:r>
              <a:r>
                <a:rPr lang="en-GB" sz="800">
                  <a:effectLst/>
                  <a:latin typeface="Arvo" panose="02000000000000000000" pitchFamily="2" charset="77"/>
                </a:rPr>
                <a:t> </a:t>
              </a:r>
              <a:endParaRPr lang="en-US" sz="800">
                <a:latin typeface="Arvo" panose="02000000000000000000" pitchFamily="2" charset="77"/>
              </a:endParaRPr>
            </a:p>
          </p:txBody>
        </p:sp>
      </p:grpSp>
      <p:pic>
        <p:nvPicPr>
          <p:cNvPr id="2" name="Picture 1" descr="A white sign with blue text&#10;&#10;Description automatically generated">
            <a:extLst>
              <a:ext uri="{FF2B5EF4-FFF2-40B4-BE49-F238E27FC236}">
                <a16:creationId xmlns:a16="http://schemas.microsoft.com/office/drawing/2014/main" id="{8DC0879F-74DA-AA25-42DD-95B16B75C164}"/>
              </a:ext>
            </a:extLst>
          </p:cNvPr>
          <p:cNvPicPr>
            <a:picLocks noChangeAspect="1"/>
          </p:cNvPicPr>
          <p:nvPr/>
        </p:nvPicPr>
        <p:blipFill>
          <a:blip r:embed="rId13">
            <a:alphaModFix/>
          </a:blip>
          <a:stretch>
            <a:fillRect/>
          </a:stretch>
        </p:blipFill>
        <p:spPr>
          <a:xfrm>
            <a:off x="513150" y="8588808"/>
            <a:ext cx="2155692" cy="678814"/>
          </a:xfrm>
          <a:prstGeom prst="rect">
            <a:avLst/>
          </a:prstGeom>
        </p:spPr>
      </p:pic>
      <p:sp>
        <p:nvSpPr>
          <p:cNvPr id="3" name="TextBox 2">
            <a:extLst>
              <a:ext uri="{FF2B5EF4-FFF2-40B4-BE49-F238E27FC236}">
                <a16:creationId xmlns:a16="http://schemas.microsoft.com/office/drawing/2014/main" id="{09E5EBD4-DC90-7746-4E14-0BF144F2E6C0}"/>
              </a:ext>
            </a:extLst>
          </p:cNvPr>
          <p:cNvSpPr txBox="1"/>
          <p:nvPr/>
        </p:nvSpPr>
        <p:spPr>
          <a:xfrm>
            <a:off x="397333" y="9362596"/>
            <a:ext cx="3820332" cy="461665"/>
          </a:xfrm>
          <a:prstGeom prst="rect">
            <a:avLst/>
          </a:prstGeom>
          <a:noFill/>
        </p:spPr>
        <p:txBody>
          <a:bodyPr wrap="square">
            <a:spAutoFit/>
          </a:bodyPr>
          <a:lstStyle/>
          <a:p>
            <a:pPr algn="l"/>
            <a:r>
              <a:rPr lang="en-GB" sz="800" b="0" i="0" dirty="0">
                <a:effectLst/>
                <a:latin typeface="Arvo" panose="02000000000000000000"/>
              </a:rPr>
              <a:t>Prince Henry’s High School</a:t>
            </a:r>
            <a:r>
              <a:rPr lang="en-GB" sz="800" b="0" i="0" u="none" strike="noStrike" dirty="0">
                <a:solidFill>
                  <a:srgbClr val="000000"/>
                </a:solidFill>
                <a:effectLst/>
                <a:highlight>
                  <a:srgbClr val="FFFFFF"/>
                </a:highlight>
                <a:latin typeface="Arvo" panose="02000000000000000000" pitchFamily="2" charset="77"/>
              </a:rPr>
              <a:t> • </a:t>
            </a:r>
            <a:r>
              <a:rPr lang="en-GB" sz="800" b="0" i="0" dirty="0">
                <a:effectLst/>
                <a:latin typeface="Arvo" panose="02000000000000000000"/>
              </a:rPr>
              <a:t>Evesham </a:t>
            </a:r>
            <a:r>
              <a:rPr lang="en-GB" sz="800" b="0" i="0" u="none" strike="noStrike" dirty="0">
                <a:solidFill>
                  <a:srgbClr val="000000"/>
                </a:solidFill>
                <a:effectLst/>
                <a:highlight>
                  <a:srgbClr val="FFFFFF"/>
                </a:highlight>
                <a:latin typeface="Arvo" panose="02000000000000000000" pitchFamily="2" charset="77"/>
              </a:rPr>
              <a:t>•</a:t>
            </a:r>
            <a:r>
              <a:rPr lang="en-GB" sz="800" b="0" i="0" dirty="0">
                <a:effectLst/>
                <a:latin typeface="Arvo" panose="02000000000000000000"/>
              </a:rPr>
              <a:t> Worcestershire </a:t>
            </a:r>
            <a:r>
              <a:rPr lang="en-GB" sz="800" b="0" i="0" u="none" strike="noStrike" dirty="0">
                <a:solidFill>
                  <a:srgbClr val="000000"/>
                </a:solidFill>
                <a:effectLst/>
                <a:highlight>
                  <a:srgbClr val="FFFFFF"/>
                </a:highlight>
                <a:latin typeface="Arvo" panose="02000000000000000000" pitchFamily="2" charset="77"/>
              </a:rPr>
              <a:t>• </a:t>
            </a:r>
            <a:r>
              <a:rPr lang="en-GB" sz="800" b="0" i="0" dirty="0">
                <a:effectLst/>
                <a:latin typeface="Arvo" panose="02000000000000000000"/>
              </a:rPr>
              <a:t>WR11 4QH</a:t>
            </a:r>
          </a:p>
          <a:p>
            <a:pPr algn="l"/>
            <a:r>
              <a:rPr lang="en-GB" sz="800" b="0" i="0" u="none" strike="noStrike" dirty="0">
                <a:effectLst/>
                <a:highlight>
                  <a:srgbClr val="FFFFFF"/>
                </a:highlight>
                <a:latin typeface="Arvo" panose="02000000000000000000"/>
              </a:rPr>
              <a:t>Tel</a:t>
            </a:r>
            <a:r>
              <a:rPr lang="en-GB" sz="800" b="0" i="0" u="none" strike="noStrike" dirty="0">
                <a:solidFill>
                  <a:srgbClr val="000000"/>
                </a:solidFill>
                <a:effectLst/>
                <a:highlight>
                  <a:srgbClr val="FFFFFF"/>
                </a:highlight>
                <a:latin typeface="Arvo" panose="02000000000000000000"/>
              </a:rPr>
              <a:t>: 01386 765 588</a:t>
            </a:r>
          </a:p>
          <a:p>
            <a:pPr algn="l"/>
            <a:r>
              <a:rPr lang="en-GB" sz="800" b="0" i="0" u="none" strike="noStrike" dirty="0" err="1">
                <a:solidFill>
                  <a:srgbClr val="0055BE"/>
                </a:solidFill>
                <a:effectLst/>
                <a:highlight>
                  <a:srgbClr val="FFFFFF"/>
                </a:highlight>
                <a:latin typeface="Arvo" panose="02000000000000000000" pitchFamily="2" charset="77"/>
              </a:rPr>
              <a:t>Email:tsh@princehenrys.worcs.sch.uk</a:t>
            </a:r>
            <a:endParaRPr lang="en-GB" sz="800" b="0" i="0" u="none" strike="noStrike" dirty="0">
              <a:solidFill>
                <a:srgbClr val="0055BE"/>
              </a:solidFill>
              <a:effectLst/>
              <a:highlight>
                <a:srgbClr val="FFFFFF"/>
              </a:highlight>
              <a:latin typeface="Arvo" panose="02000000000000000000" pitchFamily="2" charset="77"/>
            </a:endParaRPr>
          </a:p>
        </p:txBody>
      </p:sp>
    </p:spTree>
    <p:extLst>
      <p:ext uri="{BB962C8B-B14F-4D97-AF65-F5344CB8AC3E}">
        <p14:creationId xmlns:p14="http://schemas.microsoft.com/office/powerpoint/2010/main" val="7736812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234c77c-2f5c-4993-bea1-71d1f9dd73c9" xsi:nil="true"/>
    <lcf76f155ced4ddcb4097134ff3c332f xmlns="83bcacad-8f34-4487-b3ae-f624c3d49f5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F46C86E7703544E826B62B2C46CCA51" ma:contentTypeVersion="18" ma:contentTypeDescription="Create a new document." ma:contentTypeScope="" ma:versionID="b9190e346ff40ac679a86d4d4e2d5655">
  <xsd:schema xmlns:xsd="http://www.w3.org/2001/XMLSchema" xmlns:xs="http://www.w3.org/2001/XMLSchema" xmlns:p="http://schemas.microsoft.com/office/2006/metadata/properties" xmlns:ns2="83bcacad-8f34-4487-b3ae-f624c3d49f5e" xmlns:ns3="2234c77c-2f5c-4993-bea1-71d1f9dd73c9" targetNamespace="http://schemas.microsoft.com/office/2006/metadata/properties" ma:root="true" ma:fieldsID="b797ea592ee4ad24ac0eb10bf03d0649" ns2:_="" ns3:_="">
    <xsd:import namespace="83bcacad-8f34-4487-b3ae-f624c3d49f5e"/>
    <xsd:import namespace="2234c77c-2f5c-4993-bea1-71d1f9dd73c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cacad-8f34-4487-b3ae-f624c3d49f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234c77c-2f5c-4993-bea1-71d1f9dd73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82756c44-db98-42a8-a9bd-34e8001d09e9}" ma:internalName="TaxCatchAll" ma:showField="CatchAllData" ma:web="2234c77c-2f5c-4993-bea1-71d1f9dd73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65A223-767B-4C5E-8A5A-8B6EFC827A84}">
  <ds:schemaRefs>
    <ds:schemaRef ds:uri="http://schemas.microsoft.com/office/2006/metadata/properties"/>
    <ds:schemaRef ds:uri="http://purl.org/dc/dcmitype/"/>
    <ds:schemaRef ds:uri="83bcacad-8f34-4487-b3ae-f624c3d49f5e"/>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2234c77c-2f5c-4993-bea1-71d1f9dd73c9"/>
    <ds:schemaRef ds:uri="http://www.w3.org/XML/1998/namespace"/>
  </ds:schemaRefs>
</ds:datastoreItem>
</file>

<file path=customXml/itemProps2.xml><?xml version="1.0" encoding="utf-8"?>
<ds:datastoreItem xmlns:ds="http://schemas.openxmlformats.org/officeDocument/2006/customXml" ds:itemID="{815A3ADE-3C29-4406-BB4D-D0318379A5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bcacad-8f34-4487-b3ae-f624c3d49f5e"/>
    <ds:schemaRef ds:uri="2234c77c-2f5c-4993-bea1-71d1f9dd73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F74D97D-F389-4E22-9544-3646970AA5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30</TotalTime>
  <Words>1227</Words>
  <Application>Microsoft Office PowerPoint</Application>
  <PresentationFormat>Custom</PresentationFormat>
  <Paragraphs>163</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Galina Ivakina</dc:creator>
  <cp:lastModifiedBy>Billie Stewart</cp:lastModifiedBy>
  <cp:revision>69</cp:revision>
  <dcterms:created xsi:type="dcterms:W3CDTF">2024-05-07T10:01:57Z</dcterms:created>
  <dcterms:modified xsi:type="dcterms:W3CDTF">2024-11-05T13:45:27Z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0x010100EF46C86E7703544E826B62B2C46CCA51</vt:lpwstr>
  </property>
  <property fmtid="{D5CDD505-2E9C-101B-9397-08002B2CF9AE}" pid="3" name="MediaServiceImageTags">
    <vt:lpwstr/>
  </property>
</Properties>
</file>