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21"/>
  </p:notesMasterIdLst>
  <p:sldIdLst>
    <p:sldId id="256" r:id="rId5"/>
    <p:sldId id="257" r:id="rId6"/>
    <p:sldId id="267" r:id="rId7"/>
    <p:sldId id="268" r:id="rId8"/>
    <p:sldId id="285" r:id="rId9"/>
    <p:sldId id="258" r:id="rId10"/>
    <p:sldId id="274" r:id="rId11"/>
    <p:sldId id="286" r:id="rId12"/>
    <p:sldId id="282" r:id="rId13"/>
    <p:sldId id="283" r:id="rId14"/>
    <p:sldId id="259" r:id="rId15"/>
    <p:sldId id="273" r:id="rId16"/>
    <p:sldId id="277" r:id="rId17"/>
    <p:sldId id="281" r:id="rId18"/>
    <p:sldId id="28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61B8F-FDB8-4A66-AD0F-4CB0C427891A}" v="175" dt="2023-09-13T14:51:25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302" autoAdjust="0"/>
  </p:normalViewPr>
  <p:slideViewPr>
    <p:cSldViewPr snapToGrid="0">
      <p:cViewPr varScale="1">
        <p:scale>
          <a:sx n="106" d="100"/>
          <a:sy n="106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ie Stewart" userId="14c63c6e-fe2e-4565-a5da-8236a56bba19" providerId="ADAL" clId="{CC561B8F-FDB8-4A66-AD0F-4CB0C427891A}"/>
    <pc:docChg chg="undo custSel addSld delSld modSld sldOrd">
      <pc:chgData name="Billie Stewart" userId="14c63c6e-fe2e-4565-a5da-8236a56bba19" providerId="ADAL" clId="{CC561B8F-FDB8-4A66-AD0F-4CB0C427891A}" dt="2023-09-13T14:52:03.515" v="2779" actId="6549"/>
      <pc:docMkLst>
        <pc:docMk/>
      </pc:docMkLst>
      <pc:sldChg chg="modSp">
        <pc:chgData name="Billie Stewart" userId="14c63c6e-fe2e-4565-a5da-8236a56bba19" providerId="ADAL" clId="{CC561B8F-FDB8-4A66-AD0F-4CB0C427891A}" dt="2023-09-12T12:39:45.032" v="612" actId="20577"/>
        <pc:sldMkLst>
          <pc:docMk/>
          <pc:sldMk cId="2352036420" sldId="257"/>
        </pc:sldMkLst>
        <pc:graphicFrameChg chg="mod">
          <ac:chgData name="Billie Stewart" userId="14c63c6e-fe2e-4565-a5da-8236a56bba19" providerId="ADAL" clId="{CC561B8F-FDB8-4A66-AD0F-4CB0C427891A}" dt="2023-09-12T12:39:45.032" v="612" actId="20577"/>
          <ac:graphicFrameMkLst>
            <pc:docMk/>
            <pc:sldMk cId="2352036420" sldId="257"/>
            <ac:graphicFrameMk id="6" creationId="{20101CE1-6CAC-A725-D7FD-5429D3B1044A}"/>
          </ac:graphicFrameMkLst>
        </pc:graphicFrameChg>
      </pc:sldChg>
      <pc:sldChg chg="modSp mod">
        <pc:chgData name="Billie Stewart" userId="14c63c6e-fe2e-4565-a5da-8236a56bba19" providerId="ADAL" clId="{CC561B8F-FDB8-4A66-AD0F-4CB0C427891A}" dt="2023-09-12T12:28:10.317" v="297" actId="1076"/>
        <pc:sldMkLst>
          <pc:docMk/>
          <pc:sldMk cId="3999316289" sldId="258"/>
        </pc:sldMkLst>
        <pc:spChg chg="mod">
          <ac:chgData name="Billie Stewart" userId="14c63c6e-fe2e-4565-a5da-8236a56bba19" providerId="ADAL" clId="{CC561B8F-FDB8-4A66-AD0F-4CB0C427891A}" dt="2023-09-12T12:27:22.902" v="274" actId="20577"/>
          <ac:spMkLst>
            <pc:docMk/>
            <pc:sldMk cId="3999316289" sldId="258"/>
            <ac:spMk id="16" creationId="{9DA484B2-BB62-6DC5-9E2A-13E3707021BD}"/>
          </ac:spMkLst>
        </pc:spChg>
        <pc:spChg chg="mod">
          <ac:chgData name="Billie Stewart" userId="14c63c6e-fe2e-4565-a5da-8236a56bba19" providerId="ADAL" clId="{CC561B8F-FDB8-4A66-AD0F-4CB0C427891A}" dt="2023-09-12T12:27:55.472" v="293" actId="20577"/>
          <ac:spMkLst>
            <pc:docMk/>
            <pc:sldMk cId="3999316289" sldId="258"/>
            <ac:spMk id="20" creationId="{C6917040-231B-0B00-CABE-8CBFAEDB0D39}"/>
          </ac:spMkLst>
        </pc:spChg>
        <pc:spChg chg="mod">
          <ac:chgData name="Billie Stewart" userId="14c63c6e-fe2e-4565-a5da-8236a56bba19" providerId="ADAL" clId="{CC561B8F-FDB8-4A66-AD0F-4CB0C427891A}" dt="2023-09-12T12:28:04.917" v="296" actId="1076"/>
          <ac:spMkLst>
            <pc:docMk/>
            <pc:sldMk cId="3999316289" sldId="258"/>
            <ac:spMk id="22" creationId="{5BB4FF52-43F8-9D8B-4BB9-9A48960650BF}"/>
          </ac:spMkLst>
        </pc:spChg>
        <pc:spChg chg="mod">
          <ac:chgData name="Billie Stewart" userId="14c63c6e-fe2e-4565-a5da-8236a56bba19" providerId="ADAL" clId="{CC561B8F-FDB8-4A66-AD0F-4CB0C427891A}" dt="2023-09-12T12:28:10.317" v="297" actId="1076"/>
          <ac:spMkLst>
            <pc:docMk/>
            <pc:sldMk cId="3999316289" sldId="258"/>
            <ac:spMk id="23" creationId="{C5C38302-F9D5-7C24-A8CF-5767D1112DD9}"/>
          </ac:spMkLst>
        </pc:spChg>
        <pc:picChg chg="mod">
          <ac:chgData name="Billie Stewart" userId="14c63c6e-fe2e-4565-a5da-8236a56bba19" providerId="ADAL" clId="{CC561B8F-FDB8-4A66-AD0F-4CB0C427891A}" dt="2023-09-12T12:27:47.213" v="278" actId="1076"/>
          <ac:picMkLst>
            <pc:docMk/>
            <pc:sldMk cId="3999316289" sldId="258"/>
            <ac:picMk id="58" creationId="{58C1FD96-C5FF-3704-DDFF-26121F3886C3}"/>
          </ac:picMkLst>
        </pc:picChg>
      </pc:sldChg>
      <pc:sldChg chg="addSp delSp modSp mod">
        <pc:chgData name="Billie Stewart" userId="14c63c6e-fe2e-4565-a5da-8236a56bba19" providerId="ADAL" clId="{CC561B8F-FDB8-4A66-AD0F-4CB0C427891A}" dt="2023-09-12T12:29:55.432" v="357" actId="20577"/>
        <pc:sldMkLst>
          <pc:docMk/>
          <pc:sldMk cId="1634709090" sldId="259"/>
        </pc:sldMkLst>
        <pc:spChg chg="add mod">
          <ac:chgData name="Billie Stewart" userId="14c63c6e-fe2e-4565-a5da-8236a56bba19" providerId="ADAL" clId="{CC561B8F-FDB8-4A66-AD0F-4CB0C427891A}" dt="2023-09-12T12:29:51.243" v="355" actId="20577"/>
          <ac:spMkLst>
            <pc:docMk/>
            <pc:sldMk cId="1634709090" sldId="259"/>
            <ac:spMk id="3" creationId="{79860168-D44A-E5EC-7833-C71600D4AA70}"/>
          </ac:spMkLst>
        </pc:spChg>
        <pc:spChg chg="mod">
          <ac:chgData name="Billie Stewart" userId="14c63c6e-fe2e-4565-a5da-8236a56bba19" providerId="ADAL" clId="{CC561B8F-FDB8-4A66-AD0F-4CB0C427891A}" dt="2023-09-12T12:28:22.584" v="318" actId="20577"/>
          <ac:spMkLst>
            <pc:docMk/>
            <pc:sldMk cId="1634709090" sldId="259"/>
            <ac:spMk id="11" creationId="{E2DA7668-0D04-F659-6798-31B18D420205}"/>
          </ac:spMkLst>
        </pc:spChg>
        <pc:spChg chg="del">
          <ac:chgData name="Billie Stewart" userId="14c63c6e-fe2e-4565-a5da-8236a56bba19" providerId="ADAL" clId="{CC561B8F-FDB8-4A66-AD0F-4CB0C427891A}" dt="2023-09-12T12:29:06.634" v="325" actId="478"/>
          <ac:spMkLst>
            <pc:docMk/>
            <pc:sldMk cId="1634709090" sldId="259"/>
            <ac:spMk id="22" creationId="{FF6A33E2-1103-E02D-9C01-CFC886A9D594}"/>
          </ac:spMkLst>
        </pc:spChg>
        <pc:spChg chg="mod">
          <ac:chgData name="Billie Stewart" userId="14c63c6e-fe2e-4565-a5da-8236a56bba19" providerId="ADAL" clId="{CC561B8F-FDB8-4A66-AD0F-4CB0C427891A}" dt="2023-09-12T12:29:55.432" v="357" actId="20577"/>
          <ac:spMkLst>
            <pc:docMk/>
            <pc:sldMk cId="1634709090" sldId="259"/>
            <ac:spMk id="23" creationId="{C4E006B6-8FF4-EA3E-F6F4-2CCBB18ED615}"/>
          </ac:spMkLst>
        </pc:spChg>
        <pc:spChg chg="mod">
          <ac:chgData name="Billie Stewart" userId="14c63c6e-fe2e-4565-a5da-8236a56bba19" providerId="ADAL" clId="{CC561B8F-FDB8-4A66-AD0F-4CB0C427891A}" dt="2023-09-12T12:28:52.978" v="324" actId="6549"/>
          <ac:spMkLst>
            <pc:docMk/>
            <pc:sldMk cId="1634709090" sldId="259"/>
            <ac:spMk id="32" creationId="{1A9712E1-8001-3921-D029-ECB5B67D3EC9}"/>
          </ac:spMkLst>
        </pc:spChg>
        <pc:spChg chg="add del">
          <ac:chgData name="Billie Stewart" userId="14c63c6e-fe2e-4565-a5da-8236a56bba19" providerId="ADAL" clId="{CC561B8F-FDB8-4A66-AD0F-4CB0C427891A}" dt="2023-09-12T12:29:32.615" v="328" actId="478"/>
          <ac:spMkLst>
            <pc:docMk/>
            <pc:sldMk cId="1634709090" sldId="259"/>
            <ac:spMk id="54" creationId="{F25EA82B-20C6-0DE9-3E01-889846FE578A}"/>
          </ac:spMkLst>
        </pc:spChg>
      </pc:sldChg>
      <pc:sldChg chg="modSp del mod">
        <pc:chgData name="Billie Stewart" userId="14c63c6e-fe2e-4565-a5da-8236a56bba19" providerId="ADAL" clId="{CC561B8F-FDB8-4A66-AD0F-4CB0C427891A}" dt="2023-09-12T12:22:10.202" v="3" actId="47"/>
        <pc:sldMkLst>
          <pc:docMk/>
          <pc:sldMk cId="2521461409" sldId="266"/>
        </pc:sldMkLst>
        <pc:spChg chg="mod">
          <ac:chgData name="Billie Stewart" userId="14c63c6e-fe2e-4565-a5da-8236a56bba19" providerId="ADAL" clId="{CC561B8F-FDB8-4A66-AD0F-4CB0C427891A}" dt="2023-09-12T12:22:07.713" v="2" actId="20577"/>
          <ac:spMkLst>
            <pc:docMk/>
            <pc:sldMk cId="2521461409" sldId="266"/>
            <ac:spMk id="2" creationId="{92327047-EE55-8747-4979-D024B268E7B2}"/>
          </ac:spMkLst>
        </pc:spChg>
      </pc:sldChg>
      <pc:sldChg chg="modSp">
        <pc:chgData name="Billie Stewart" userId="14c63c6e-fe2e-4565-a5da-8236a56bba19" providerId="ADAL" clId="{CC561B8F-FDB8-4A66-AD0F-4CB0C427891A}" dt="2023-09-12T12:32:46.412" v="401" actId="12100"/>
        <pc:sldMkLst>
          <pc:docMk/>
          <pc:sldMk cId="1456709791" sldId="267"/>
        </pc:sldMkLst>
        <pc:graphicFrameChg chg="mod">
          <ac:chgData name="Billie Stewart" userId="14c63c6e-fe2e-4565-a5da-8236a56bba19" providerId="ADAL" clId="{CC561B8F-FDB8-4A66-AD0F-4CB0C427891A}" dt="2023-09-12T12:32:46.412" v="401" actId="12100"/>
          <ac:graphicFrameMkLst>
            <pc:docMk/>
            <pc:sldMk cId="1456709791" sldId="267"/>
            <ac:graphicFrameMk id="22" creationId="{BDDCD72B-9572-14E3-BED6-807FE813900E}"/>
          </ac:graphicFrameMkLst>
        </pc:graphicFrameChg>
      </pc:sldChg>
      <pc:sldChg chg="addSp delSp modSp mod modNotesTx">
        <pc:chgData name="Billie Stewart" userId="14c63c6e-fe2e-4565-a5da-8236a56bba19" providerId="ADAL" clId="{CC561B8F-FDB8-4A66-AD0F-4CB0C427891A}" dt="2023-09-12T12:38:54.620" v="562" actId="1076"/>
        <pc:sldMkLst>
          <pc:docMk/>
          <pc:sldMk cId="745420369" sldId="268"/>
        </pc:sldMkLst>
        <pc:spChg chg="del mod">
          <ac:chgData name="Billie Stewart" userId="14c63c6e-fe2e-4565-a5da-8236a56bba19" providerId="ADAL" clId="{CC561B8F-FDB8-4A66-AD0F-4CB0C427891A}" dt="2023-09-12T12:23:08.773" v="13" actId="478"/>
          <ac:spMkLst>
            <pc:docMk/>
            <pc:sldMk cId="745420369" sldId="268"/>
            <ac:spMk id="2" creationId="{02A030BF-BD70-C89D-79E5-D2EDEBF73952}"/>
          </ac:spMkLst>
        </pc:spChg>
        <pc:spChg chg="mod">
          <ac:chgData name="Billie Stewart" userId="14c63c6e-fe2e-4565-a5da-8236a56bba19" providerId="ADAL" clId="{CC561B8F-FDB8-4A66-AD0F-4CB0C427891A}" dt="2023-09-12T12:38:54.620" v="562" actId="1076"/>
          <ac:spMkLst>
            <pc:docMk/>
            <pc:sldMk cId="745420369" sldId="268"/>
            <ac:spMk id="4" creationId="{CA0AB7C3-C7B6-3E6F-8C83-6543DCB66EED}"/>
          </ac:spMkLst>
        </pc:spChg>
        <pc:spChg chg="del mod">
          <ac:chgData name="Billie Stewart" userId="14c63c6e-fe2e-4565-a5da-8236a56bba19" providerId="ADAL" clId="{CC561B8F-FDB8-4A66-AD0F-4CB0C427891A}" dt="2023-09-12T12:38:37.916" v="554" actId="478"/>
          <ac:spMkLst>
            <pc:docMk/>
            <pc:sldMk cId="745420369" sldId="268"/>
            <ac:spMk id="5" creationId="{0FB46853-816B-A45F-3401-5213124BC5CA}"/>
          </ac:spMkLst>
        </pc:spChg>
        <pc:picChg chg="del">
          <ac:chgData name="Billie Stewart" userId="14c63c6e-fe2e-4565-a5da-8236a56bba19" providerId="ADAL" clId="{CC561B8F-FDB8-4A66-AD0F-4CB0C427891A}" dt="2023-09-12T12:22:24.092" v="7" actId="478"/>
          <ac:picMkLst>
            <pc:docMk/>
            <pc:sldMk cId="745420369" sldId="268"/>
            <ac:picMk id="6" creationId="{0A150B1E-C663-61E8-9E5E-A334058ECAFC}"/>
          </ac:picMkLst>
        </pc:picChg>
        <pc:picChg chg="add mod">
          <ac:chgData name="Billie Stewart" userId="14c63c6e-fe2e-4565-a5da-8236a56bba19" providerId="ADAL" clId="{CC561B8F-FDB8-4A66-AD0F-4CB0C427891A}" dt="2023-09-12T12:38:50.100" v="561" actId="1038"/>
          <ac:picMkLst>
            <pc:docMk/>
            <pc:sldMk cId="745420369" sldId="268"/>
            <ac:picMk id="1026" creationId="{6EEFAA80-8B9A-08F6-1BB9-45B73F85C382}"/>
          </ac:picMkLst>
        </pc:picChg>
      </pc:sldChg>
      <pc:sldChg chg="del">
        <pc:chgData name="Billie Stewart" userId="14c63c6e-fe2e-4565-a5da-8236a56bba19" providerId="ADAL" clId="{CC561B8F-FDB8-4A66-AD0F-4CB0C427891A}" dt="2023-09-12T12:25:44.114" v="269" actId="47"/>
        <pc:sldMkLst>
          <pc:docMk/>
          <pc:sldMk cId="1751662838" sldId="270"/>
        </pc:sldMkLst>
      </pc:sldChg>
      <pc:sldChg chg="del">
        <pc:chgData name="Billie Stewart" userId="14c63c6e-fe2e-4565-a5da-8236a56bba19" providerId="ADAL" clId="{CC561B8F-FDB8-4A66-AD0F-4CB0C427891A}" dt="2023-09-12T12:30:22.516" v="359" actId="47"/>
        <pc:sldMkLst>
          <pc:docMk/>
          <pc:sldMk cId="837769861" sldId="272"/>
        </pc:sldMkLst>
      </pc:sldChg>
      <pc:sldChg chg="addSp modSp mod modAnim">
        <pc:chgData name="Billie Stewart" userId="14c63c6e-fe2e-4565-a5da-8236a56bba19" providerId="ADAL" clId="{CC561B8F-FDB8-4A66-AD0F-4CB0C427891A}" dt="2023-09-13T14:51:25.849" v="2730"/>
        <pc:sldMkLst>
          <pc:docMk/>
          <pc:sldMk cId="2835555390" sldId="273"/>
        </pc:sldMkLst>
        <pc:spChg chg="mod">
          <ac:chgData name="Billie Stewart" userId="14c63c6e-fe2e-4565-a5da-8236a56bba19" providerId="ADAL" clId="{CC561B8F-FDB8-4A66-AD0F-4CB0C427891A}" dt="2023-09-12T16:42:05.014" v="2523" actId="13926"/>
          <ac:spMkLst>
            <pc:docMk/>
            <pc:sldMk cId="2835555390" sldId="273"/>
            <ac:spMk id="2" creationId="{F5047734-0444-0395-C6CF-827C401B5BCA}"/>
          </ac:spMkLst>
        </pc:spChg>
        <pc:spChg chg="mod">
          <ac:chgData name="Billie Stewart" userId="14c63c6e-fe2e-4565-a5da-8236a56bba19" providerId="ADAL" clId="{CC561B8F-FDB8-4A66-AD0F-4CB0C427891A}" dt="2023-09-13T14:51:14.852" v="2728" actId="1076"/>
          <ac:spMkLst>
            <pc:docMk/>
            <pc:sldMk cId="2835555390" sldId="273"/>
            <ac:spMk id="3" creationId="{97A27C79-CE52-AE1C-BBA0-DDB872079623}"/>
          </ac:spMkLst>
        </pc:spChg>
        <pc:spChg chg="add mod">
          <ac:chgData name="Billie Stewart" userId="14c63c6e-fe2e-4565-a5da-8236a56bba19" providerId="ADAL" clId="{CC561B8F-FDB8-4A66-AD0F-4CB0C427891A}" dt="2023-09-13T14:51:21.300" v="2729" actId="1076"/>
          <ac:spMkLst>
            <pc:docMk/>
            <pc:sldMk cId="2835555390" sldId="273"/>
            <ac:spMk id="4" creationId="{77D11669-3478-9703-5537-EBC491A5003D}"/>
          </ac:spMkLst>
        </pc:spChg>
        <pc:picChg chg="add mod">
          <ac:chgData name="Billie Stewart" userId="14c63c6e-fe2e-4565-a5da-8236a56bba19" providerId="ADAL" clId="{CC561B8F-FDB8-4A66-AD0F-4CB0C427891A}" dt="2023-09-12T13:13:13.579" v="1592" actId="14100"/>
          <ac:picMkLst>
            <pc:docMk/>
            <pc:sldMk cId="2835555390" sldId="273"/>
            <ac:picMk id="5" creationId="{F48C6AEF-08BD-48B1-D7BB-5331D59E4576}"/>
          </ac:picMkLst>
        </pc:picChg>
      </pc:sldChg>
      <pc:sldChg chg="addSp delSp modSp mod ord">
        <pc:chgData name="Billie Stewart" userId="14c63c6e-fe2e-4565-a5da-8236a56bba19" providerId="ADAL" clId="{CC561B8F-FDB8-4A66-AD0F-4CB0C427891A}" dt="2023-09-13T14:43:10.008" v="2710" actId="20577"/>
        <pc:sldMkLst>
          <pc:docMk/>
          <pc:sldMk cId="2668696688" sldId="274"/>
        </pc:sldMkLst>
        <pc:spChg chg="mod">
          <ac:chgData name="Billie Stewart" userId="14c63c6e-fe2e-4565-a5da-8236a56bba19" providerId="ADAL" clId="{CC561B8F-FDB8-4A66-AD0F-4CB0C427891A}" dt="2023-09-12T12:39:36.775" v="597" actId="20577"/>
          <ac:spMkLst>
            <pc:docMk/>
            <pc:sldMk cId="2668696688" sldId="274"/>
            <ac:spMk id="2" creationId="{F5047734-0444-0395-C6CF-827C401B5BCA}"/>
          </ac:spMkLst>
        </pc:spChg>
        <pc:spChg chg="add del mod">
          <ac:chgData name="Billie Stewart" userId="14c63c6e-fe2e-4565-a5da-8236a56bba19" providerId="ADAL" clId="{CC561B8F-FDB8-4A66-AD0F-4CB0C427891A}" dt="2023-09-12T12:42:20.599" v="954" actId="478"/>
          <ac:spMkLst>
            <pc:docMk/>
            <pc:sldMk cId="2668696688" sldId="274"/>
            <ac:spMk id="4" creationId="{1A5BF46C-F55A-4FB3-B70B-91A6305C8234}"/>
          </ac:spMkLst>
        </pc:spChg>
        <pc:spChg chg="del">
          <ac:chgData name="Billie Stewart" userId="14c63c6e-fe2e-4565-a5da-8236a56bba19" providerId="ADAL" clId="{CC561B8F-FDB8-4A66-AD0F-4CB0C427891A}" dt="2023-09-12T12:31:28.852" v="365" actId="478"/>
          <ac:spMkLst>
            <pc:docMk/>
            <pc:sldMk cId="2668696688" sldId="274"/>
            <ac:spMk id="5" creationId="{3610CF9B-3F77-DCDB-7B3C-BC0B4FA856BF}"/>
          </ac:spMkLst>
        </pc:spChg>
        <pc:spChg chg="add mod">
          <ac:chgData name="Billie Stewart" userId="14c63c6e-fe2e-4565-a5da-8236a56bba19" providerId="ADAL" clId="{CC561B8F-FDB8-4A66-AD0F-4CB0C427891A}" dt="2023-09-13T14:43:10.008" v="2710" actId="20577"/>
          <ac:spMkLst>
            <pc:docMk/>
            <pc:sldMk cId="2668696688" sldId="274"/>
            <ac:spMk id="6" creationId="{07E8A1F5-9ECC-4BA3-ADFE-9CA24FC3508F}"/>
          </ac:spMkLst>
        </pc:spChg>
        <pc:graphicFrameChg chg="del">
          <ac:chgData name="Billie Stewart" userId="14c63c6e-fe2e-4565-a5da-8236a56bba19" providerId="ADAL" clId="{CC561B8F-FDB8-4A66-AD0F-4CB0C427891A}" dt="2023-09-12T12:31:26.946" v="364" actId="478"/>
          <ac:graphicFrameMkLst>
            <pc:docMk/>
            <pc:sldMk cId="2668696688" sldId="274"/>
            <ac:graphicFrameMk id="3" creationId="{785B026C-AE38-6C01-C677-A33E269B9E8B}"/>
          </ac:graphicFrameMkLst>
        </pc:graphicFrameChg>
      </pc:sldChg>
      <pc:sldChg chg="del">
        <pc:chgData name="Billie Stewart" userId="14c63c6e-fe2e-4565-a5da-8236a56bba19" providerId="ADAL" clId="{CC561B8F-FDB8-4A66-AD0F-4CB0C427891A}" dt="2023-09-12T12:32:05.956" v="370" actId="47"/>
        <pc:sldMkLst>
          <pc:docMk/>
          <pc:sldMk cId="273146507" sldId="275"/>
        </pc:sldMkLst>
      </pc:sldChg>
      <pc:sldChg chg="del">
        <pc:chgData name="Billie Stewart" userId="14c63c6e-fe2e-4565-a5da-8236a56bba19" providerId="ADAL" clId="{CC561B8F-FDB8-4A66-AD0F-4CB0C427891A}" dt="2023-09-12T12:31:17.102" v="360" actId="47"/>
        <pc:sldMkLst>
          <pc:docMk/>
          <pc:sldMk cId="3032793881" sldId="276"/>
        </pc:sldMkLst>
      </pc:sldChg>
      <pc:sldChg chg="modSp mod">
        <pc:chgData name="Billie Stewart" userId="14c63c6e-fe2e-4565-a5da-8236a56bba19" providerId="ADAL" clId="{CC561B8F-FDB8-4A66-AD0F-4CB0C427891A}" dt="2023-09-13T14:52:03.515" v="2779" actId="6549"/>
        <pc:sldMkLst>
          <pc:docMk/>
          <pc:sldMk cId="1688187979" sldId="277"/>
        </pc:sldMkLst>
        <pc:spChg chg="mod">
          <ac:chgData name="Billie Stewart" userId="14c63c6e-fe2e-4565-a5da-8236a56bba19" providerId="ADAL" clId="{CC561B8F-FDB8-4A66-AD0F-4CB0C427891A}" dt="2023-09-13T14:52:03.515" v="2779" actId="6549"/>
          <ac:spMkLst>
            <pc:docMk/>
            <pc:sldMk cId="1688187979" sldId="277"/>
            <ac:spMk id="4" creationId="{F7EC82C3-A934-82EA-6E7E-931B3FA34E86}"/>
          </ac:spMkLst>
        </pc:spChg>
      </pc:sldChg>
      <pc:sldChg chg="del">
        <pc:chgData name="Billie Stewart" userId="14c63c6e-fe2e-4565-a5da-8236a56bba19" providerId="ADAL" clId="{CC561B8F-FDB8-4A66-AD0F-4CB0C427891A}" dt="2023-09-12T12:25:47.230" v="270" actId="47"/>
        <pc:sldMkLst>
          <pc:docMk/>
          <pc:sldMk cId="1017135982" sldId="278"/>
        </pc:sldMkLst>
      </pc:sldChg>
      <pc:sldChg chg="del">
        <pc:chgData name="Billie Stewart" userId="14c63c6e-fe2e-4565-a5da-8236a56bba19" providerId="ADAL" clId="{CC561B8F-FDB8-4A66-AD0F-4CB0C427891A}" dt="2023-09-12T12:27:10.630" v="271" actId="47"/>
        <pc:sldMkLst>
          <pc:docMk/>
          <pc:sldMk cId="2986646567" sldId="279"/>
        </pc:sldMkLst>
      </pc:sldChg>
      <pc:sldChg chg="del">
        <pc:chgData name="Billie Stewart" userId="14c63c6e-fe2e-4565-a5da-8236a56bba19" providerId="ADAL" clId="{CC561B8F-FDB8-4A66-AD0F-4CB0C427891A}" dt="2023-09-12T12:30:08.328" v="358" actId="47"/>
        <pc:sldMkLst>
          <pc:docMk/>
          <pc:sldMk cId="1420703091" sldId="280"/>
        </pc:sldMkLst>
      </pc:sldChg>
      <pc:sldChg chg="modSp mod">
        <pc:chgData name="Billie Stewart" userId="14c63c6e-fe2e-4565-a5da-8236a56bba19" providerId="ADAL" clId="{CC561B8F-FDB8-4A66-AD0F-4CB0C427891A}" dt="2023-09-12T12:33:36.402" v="415" actId="6549"/>
        <pc:sldMkLst>
          <pc:docMk/>
          <pc:sldMk cId="4175225361" sldId="281"/>
        </pc:sldMkLst>
        <pc:spChg chg="mod">
          <ac:chgData name="Billie Stewart" userId="14c63c6e-fe2e-4565-a5da-8236a56bba19" providerId="ADAL" clId="{CC561B8F-FDB8-4A66-AD0F-4CB0C427891A}" dt="2023-09-12T12:33:36.402" v="415" actId="6549"/>
          <ac:spMkLst>
            <pc:docMk/>
            <pc:sldMk cId="4175225361" sldId="281"/>
            <ac:spMk id="3" creationId="{463BDFD1-FF66-48A4-C88C-41F6A0CB2CE5}"/>
          </ac:spMkLst>
        </pc:spChg>
      </pc:sldChg>
      <pc:sldChg chg="addSp delSp modSp add mod modAnim">
        <pc:chgData name="Billie Stewart" userId="14c63c6e-fe2e-4565-a5da-8236a56bba19" providerId="ADAL" clId="{CC561B8F-FDB8-4A66-AD0F-4CB0C427891A}" dt="2023-09-12T13:12:04.519" v="1526"/>
        <pc:sldMkLst>
          <pc:docMk/>
          <pc:sldMk cId="4232639278" sldId="282"/>
        </pc:sldMkLst>
        <pc:spChg chg="mod">
          <ac:chgData name="Billie Stewart" userId="14c63c6e-fe2e-4565-a5da-8236a56bba19" providerId="ADAL" clId="{CC561B8F-FDB8-4A66-AD0F-4CB0C427891A}" dt="2023-09-12T12:32:21.420" v="394" actId="20577"/>
          <ac:spMkLst>
            <pc:docMk/>
            <pc:sldMk cId="4232639278" sldId="282"/>
            <ac:spMk id="2" creationId="{F5047734-0444-0395-C6CF-827C401B5BCA}"/>
          </ac:spMkLst>
        </pc:spChg>
        <pc:spChg chg="add del mod">
          <ac:chgData name="Billie Stewart" userId="14c63c6e-fe2e-4565-a5da-8236a56bba19" providerId="ADAL" clId="{CC561B8F-FDB8-4A66-AD0F-4CB0C427891A}" dt="2023-09-12T12:51:00.064" v="1064" actId="478"/>
          <ac:spMkLst>
            <pc:docMk/>
            <pc:sldMk cId="4232639278" sldId="282"/>
            <ac:spMk id="3" creationId="{CE81B73A-318D-23AE-484F-23EFC90A2AB0}"/>
          </ac:spMkLst>
        </pc:spChg>
        <pc:spChg chg="add mod">
          <ac:chgData name="Billie Stewart" userId="14c63c6e-fe2e-4565-a5da-8236a56bba19" providerId="ADAL" clId="{CC561B8F-FDB8-4A66-AD0F-4CB0C427891A}" dt="2023-09-12T13:02:52.342" v="1204" actId="20577"/>
          <ac:spMkLst>
            <pc:docMk/>
            <pc:sldMk cId="4232639278" sldId="282"/>
            <ac:spMk id="4" creationId="{8CB36287-606C-526E-668D-430865C97DCA}"/>
          </ac:spMkLst>
        </pc:spChg>
        <pc:spChg chg="add mod">
          <ac:chgData name="Billie Stewart" userId="14c63c6e-fe2e-4565-a5da-8236a56bba19" providerId="ADAL" clId="{CC561B8F-FDB8-4A66-AD0F-4CB0C427891A}" dt="2023-09-12T13:07:27.130" v="1334" actId="20577"/>
          <ac:spMkLst>
            <pc:docMk/>
            <pc:sldMk cId="4232639278" sldId="282"/>
            <ac:spMk id="7" creationId="{DA2CF567-2E5D-0F9A-8667-AB2471012922}"/>
          </ac:spMkLst>
        </pc:spChg>
        <pc:picChg chg="add mod">
          <ac:chgData name="Billie Stewart" userId="14c63c6e-fe2e-4565-a5da-8236a56bba19" providerId="ADAL" clId="{CC561B8F-FDB8-4A66-AD0F-4CB0C427891A}" dt="2023-09-12T13:06:27.131" v="1316" actId="1076"/>
          <ac:picMkLst>
            <pc:docMk/>
            <pc:sldMk cId="4232639278" sldId="282"/>
            <ac:picMk id="6" creationId="{97AF0C32-D9CC-D642-76D5-03E1FA465A62}"/>
          </ac:picMkLst>
        </pc:picChg>
        <pc:picChg chg="add mod">
          <ac:chgData name="Billie Stewart" userId="14c63c6e-fe2e-4565-a5da-8236a56bba19" providerId="ADAL" clId="{CC561B8F-FDB8-4A66-AD0F-4CB0C427891A}" dt="2023-09-12T13:08:02.171" v="1341" actId="1076"/>
          <ac:picMkLst>
            <pc:docMk/>
            <pc:sldMk cId="4232639278" sldId="282"/>
            <ac:picMk id="9" creationId="{DC07FB52-A5C9-9468-C666-958573B184D7}"/>
          </ac:picMkLst>
        </pc:picChg>
        <pc:picChg chg="add mod">
          <ac:chgData name="Billie Stewart" userId="14c63c6e-fe2e-4565-a5da-8236a56bba19" providerId="ADAL" clId="{CC561B8F-FDB8-4A66-AD0F-4CB0C427891A}" dt="2023-09-12T13:08:02.171" v="1341" actId="1076"/>
          <ac:picMkLst>
            <pc:docMk/>
            <pc:sldMk cId="4232639278" sldId="282"/>
            <ac:picMk id="11" creationId="{0B560CC6-EEDE-6C22-5140-9A2D1F901343}"/>
          </ac:picMkLst>
        </pc:picChg>
        <pc:picChg chg="add mod">
          <ac:chgData name="Billie Stewart" userId="14c63c6e-fe2e-4565-a5da-8236a56bba19" providerId="ADAL" clId="{CC561B8F-FDB8-4A66-AD0F-4CB0C427891A}" dt="2023-09-12T13:07:58.636" v="1340" actId="1076"/>
          <ac:picMkLst>
            <pc:docMk/>
            <pc:sldMk cId="4232639278" sldId="282"/>
            <ac:picMk id="13" creationId="{CA820120-988B-5865-C9D7-8BED90E78572}"/>
          </ac:picMkLst>
        </pc:picChg>
      </pc:sldChg>
      <pc:sldChg chg="addSp delSp modSp add mod modAnim">
        <pc:chgData name="Billie Stewart" userId="14c63c6e-fe2e-4565-a5da-8236a56bba19" providerId="ADAL" clId="{CC561B8F-FDB8-4A66-AD0F-4CB0C427891A}" dt="2023-09-13T14:49:22.561" v="2723" actId="1036"/>
        <pc:sldMkLst>
          <pc:docMk/>
          <pc:sldMk cId="732861016" sldId="283"/>
        </pc:sldMkLst>
        <pc:spChg chg="mod">
          <ac:chgData name="Billie Stewart" userId="14c63c6e-fe2e-4565-a5da-8236a56bba19" providerId="ADAL" clId="{CC561B8F-FDB8-4A66-AD0F-4CB0C427891A}" dt="2023-09-12T12:32:28.158" v="399" actId="20577"/>
          <ac:spMkLst>
            <pc:docMk/>
            <pc:sldMk cId="732861016" sldId="283"/>
            <ac:spMk id="2" creationId="{F5047734-0444-0395-C6CF-827C401B5BCA}"/>
          </ac:spMkLst>
        </pc:spChg>
        <pc:spChg chg="add del mod">
          <ac:chgData name="Billie Stewart" userId="14c63c6e-fe2e-4565-a5da-8236a56bba19" providerId="ADAL" clId="{CC561B8F-FDB8-4A66-AD0F-4CB0C427891A}" dt="2023-09-12T12:51:04.995" v="1066" actId="478"/>
          <ac:spMkLst>
            <pc:docMk/>
            <pc:sldMk cId="732861016" sldId="283"/>
            <ac:spMk id="3" creationId="{88E107AF-CFBC-9F78-1AF1-9B595BFE7180}"/>
          </ac:spMkLst>
        </pc:spChg>
        <pc:spChg chg="add del mod">
          <ac:chgData name="Billie Stewart" userId="14c63c6e-fe2e-4565-a5da-8236a56bba19" providerId="ADAL" clId="{CC561B8F-FDB8-4A66-AD0F-4CB0C427891A}" dt="2023-09-12T13:08:17.988" v="1342" actId="478"/>
          <ac:spMkLst>
            <pc:docMk/>
            <pc:sldMk cId="732861016" sldId="283"/>
            <ac:spMk id="4" creationId="{C54CA78E-2A39-3886-0A7B-2E9F3B6EF31F}"/>
          </ac:spMkLst>
        </pc:spChg>
        <pc:spChg chg="add mod">
          <ac:chgData name="Billie Stewart" userId="14c63c6e-fe2e-4565-a5da-8236a56bba19" providerId="ADAL" clId="{CC561B8F-FDB8-4A66-AD0F-4CB0C427891A}" dt="2023-09-12T13:11:17.138" v="1517" actId="20577"/>
          <ac:spMkLst>
            <pc:docMk/>
            <pc:sldMk cId="732861016" sldId="283"/>
            <ac:spMk id="5" creationId="{E8DE5B5B-8E4F-AF90-331E-F7C18F68F117}"/>
          </ac:spMkLst>
        </pc:spChg>
        <pc:picChg chg="add mod">
          <ac:chgData name="Billie Stewart" userId="14c63c6e-fe2e-4565-a5da-8236a56bba19" providerId="ADAL" clId="{CC561B8F-FDB8-4A66-AD0F-4CB0C427891A}" dt="2023-09-13T14:49:17.174" v="2712" actId="1076"/>
          <ac:picMkLst>
            <pc:docMk/>
            <pc:sldMk cId="732861016" sldId="283"/>
            <ac:picMk id="7" creationId="{1B95F096-D52F-05A0-96CB-DAF1C9E8AF96}"/>
          </ac:picMkLst>
        </pc:picChg>
        <pc:picChg chg="add mod">
          <ac:chgData name="Billie Stewart" userId="14c63c6e-fe2e-4565-a5da-8236a56bba19" providerId="ADAL" clId="{CC561B8F-FDB8-4A66-AD0F-4CB0C427891A}" dt="2023-09-13T14:49:22.561" v="2723" actId="1036"/>
          <ac:picMkLst>
            <pc:docMk/>
            <pc:sldMk cId="732861016" sldId="283"/>
            <ac:picMk id="9" creationId="{E1181EA2-0EB3-DE5F-716F-EB7251E087D9}"/>
          </ac:picMkLst>
        </pc:picChg>
        <pc:picChg chg="add mod">
          <ac:chgData name="Billie Stewart" userId="14c63c6e-fe2e-4565-a5da-8236a56bba19" providerId="ADAL" clId="{CC561B8F-FDB8-4A66-AD0F-4CB0C427891A}" dt="2023-09-12T13:11:33.627" v="1519" actId="1076"/>
          <ac:picMkLst>
            <pc:docMk/>
            <pc:sldMk cId="732861016" sldId="283"/>
            <ac:picMk id="11" creationId="{F9FE1DFC-4D19-5264-58C8-41FF714058ED}"/>
          </ac:picMkLst>
        </pc:picChg>
      </pc:sldChg>
      <pc:sldChg chg="delSp modSp add mod setBg delDesignElem">
        <pc:chgData name="Billie Stewart" userId="14c63c6e-fe2e-4565-a5da-8236a56bba19" providerId="ADAL" clId="{CC561B8F-FDB8-4A66-AD0F-4CB0C427891A}" dt="2023-09-12T16:43:59.312" v="2691" actId="13926"/>
        <pc:sldMkLst>
          <pc:docMk/>
          <pc:sldMk cId="3949462203" sldId="284"/>
        </pc:sldMkLst>
        <pc:spChg chg="mod">
          <ac:chgData name="Billie Stewart" userId="14c63c6e-fe2e-4565-a5da-8236a56bba19" providerId="ADAL" clId="{CC561B8F-FDB8-4A66-AD0F-4CB0C427891A}" dt="2023-09-12T16:43:59.312" v="2691" actId="13926"/>
          <ac:spMkLst>
            <pc:docMk/>
            <pc:sldMk cId="3949462203" sldId="284"/>
            <ac:spMk id="2" creationId="{F5047734-0444-0395-C6CF-827C401B5BCA}"/>
          </ac:spMkLst>
        </pc:spChg>
        <pc:spChg chg="mod">
          <ac:chgData name="Billie Stewart" userId="14c63c6e-fe2e-4565-a5da-8236a56bba19" providerId="ADAL" clId="{CC561B8F-FDB8-4A66-AD0F-4CB0C427891A}" dt="2023-09-12T16:43:52.527" v="2690" actId="5793"/>
          <ac:spMkLst>
            <pc:docMk/>
            <pc:sldMk cId="3949462203" sldId="284"/>
            <ac:spMk id="3" creationId="{97A27C79-CE52-AE1C-BBA0-DDB872079623}"/>
          </ac:spMkLst>
        </pc:spChg>
        <pc:spChg chg="del">
          <ac:chgData name="Billie Stewart" userId="14c63c6e-fe2e-4565-a5da-8236a56bba19" providerId="ADAL" clId="{CC561B8F-FDB8-4A66-AD0F-4CB0C427891A}" dt="2023-09-12T12:35:53.522" v="459"/>
          <ac:spMkLst>
            <pc:docMk/>
            <pc:sldMk cId="3949462203" sldId="284"/>
            <ac:spMk id="20" creationId="{E80B86A7-A1EC-475B-9166-88902B033A38}"/>
          </ac:spMkLst>
        </pc:spChg>
        <pc:spChg chg="del">
          <ac:chgData name="Billie Stewart" userId="14c63c6e-fe2e-4565-a5da-8236a56bba19" providerId="ADAL" clId="{CC561B8F-FDB8-4A66-AD0F-4CB0C427891A}" dt="2023-09-12T12:35:53.522" v="459"/>
          <ac:spMkLst>
            <pc:docMk/>
            <pc:sldMk cId="3949462203" sldId="284"/>
            <ac:spMk id="22" creationId="{C2C29CB1-9F74-4879-A6AF-AEA67B6F1F4D}"/>
          </ac:spMkLst>
        </pc:spChg>
        <pc:spChg chg="del">
          <ac:chgData name="Billie Stewart" userId="14c63c6e-fe2e-4565-a5da-8236a56bba19" providerId="ADAL" clId="{CC561B8F-FDB8-4A66-AD0F-4CB0C427891A}" dt="2023-09-12T12:35:53.522" v="459"/>
          <ac:spMkLst>
            <pc:docMk/>
            <pc:sldMk cId="3949462203" sldId="284"/>
            <ac:spMk id="24" creationId="{7E2C7115-5336-410C-AD71-0F0952A2E5A7}"/>
          </ac:spMkLst>
        </pc:spChg>
        <pc:grpChg chg="del">
          <ac:chgData name="Billie Stewart" userId="14c63c6e-fe2e-4565-a5da-8236a56bba19" providerId="ADAL" clId="{CC561B8F-FDB8-4A66-AD0F-4CB0C427891A}" dt="2023-09-12T12:35:53.522" v="459"/>
          <ac:grpSpMkLst>
            <pc:docMk/>
            <pc:sldMk cId="3949462203" sldId="284"/>
            <ac:grpSpMk id="8" creationId="{09EA7EA7-74F5-4EE2-8E3D-1A10308259D7}"/>
          </ac:grpSpMkLst>
        </pc:grpChg>
      </pc:sldChg>
      <pc:sldChg chg="addSp modSp add mod">
        <pc:chgData name="Billie Stewart" userId="14c63c6e-fe2e-4565-a5da-8236a56bba19" providerId="ADAL" clId="{CC561B8F-FDB8-4A66-AD0F-4CB0C427891A}" dt="2023-09-12T16:41:58.287" v="2522" actId="20577"/>
        <pc:sldMkLst>
          <pc:docMk/>
          <pc:sldMk cId="3170032256" sldId="285"/>
        </pc:sldMkLst>
        <pc:spChg chg="mod">
          <ac:chgData name="Billie Stewart" userId="14c63c6e-fe2e-4565-a5da-8236a56bba19" providerId="ADAL" clId="{CC561B8F-FDB8-4A66-AD0F-4CB0C427891A}" dt="2023-09-12T12:36:31.474" v="480" actId="20577"/>
          <ac:spMkLst>
            <pc:docMk/>
            <pc:sldMk cId="3170032256" sldId="285"/>
            <ac:spMk id="2" creationId="{F5047734-0444-0395-C6CF-827C401B5BCA}"/>
          </ac:spMkLst>
        </pc:spChg>
        <pc:spChg chg="add mod">
          <ac:chgData name="Billie Stewart" userId="14c63c6e-fe2e-4565-a5da-8236a56bba19" providerId="ADAL" clId="{CC561B8F-FDB8-4A66-AD0F-4CB0C427891A}" dt="2023-09-12T16:41:58.287" v="2522" actId="20577"/>
          <ac:spMkLst>
            <pc:docMk/>
            <pc:sldMk cId="3170032256" sldId="285"/>
            <ac:spMk id="3" creationId="{050433FE-0D9E-3E63-4E07-3BDE27BE527B}"/>
          </ac:spMkLst>
        </pc:spChg>
      </pc:sldChg>
      <pc:sldChg chg="addSp delSp modSp add mod">
        <pc:chgData name="Billie Stewart" userId="14c63c6e-fe2e-4565-a5da-8236a56bba19" providerId="ADAL" clId="{CC561B8F-FDB8-4A66-AD0F-4CB0C427891A}" dt="2023-09-13T14:49:07.882" v="2711" actId="732"/>
        <pc:sldMkLst>
          <pc:docMk/>
          <pc:sldMk cId="3627540265" sldId="286"/>
        </pc:sldMkLst>
        <pc:spChg chg="add del mod">
          <ac:chgData name="Billie Stewart" userId="14c63c6e-fe2e-4565-a5da-8236a56bba19" providerId="ADAL" clId="{CC561B8F-FDB8-4A66-AD0F-4CB0C427891A}" dt="2023-09-12T12:50:55.019" v="1062" actId="478"/>
          <ac:spMkLst>
            <pc:docMk/>
            <pc:sldMk cId="3627540265" sldId="286"/>
            <ac:spMk id="3" creationId="{723FB5AF-80EA-7B15-9E81-14DAAB4E434B}"/>
          </ac:spMkLst>
        </pc:spChg>
        <pc:spChg chg="add mod">
          <ac:chgData name="Billie Stewart" userId="14c63c6e-fe2e-4565-a5da-8236a56bba19" providerId="ADAL" clId="{CC561B8F-FDB8-4A66-AD0F-4CB0C427891A}" dt="2023-09-12T13:01:57.160" v="1190" actId="20577"/>
          <ac:spMkLst>
            <pc:docMk/>
            <pc:sldMk cId="3627540265" sldId="286"/>
            <ac:spMk id="4" creationId="{C60C1921-5CC9-0508-251D-D35E5E36FEAF}"/>
          </ac:spMkLst>
        </pc:spChg>
        <pc:picChg chg="add mod modCrop">
          <ac:chgData name="Billie Stewart" userId="14c63c6e-fe2e-4565-a5da-8236a56bba19" providerId="ADAL" clId="{CC561B8F-FDB8-4A66-AD0F-4CB0C427891A}" dt="2023-09-12T13:04:47.284" v="1240" actId="1440"/>
          <ac:picMkLst>
            <pc:docMk/>
            <pc:sldMk cId="3627540265" sldId="286"/>
            <ac:picMk id="6" creationId="{9E50A3FB-BF01-6ECD-51FF-6E4C210A61BB}"/>
          </ac:picMkLst>
        </pc:picChg>
        <pc:picChg chg="add mod modCrop">
          <ac:chgData name="Billie Stewart" userId="14c63c6e-fe2e-4565-a5da-8236a56bba19" providerId="ADAL" clId="{CC561B8F-FDB8-4A66-AD0F-4CB0C427891A}" dt="2023-09-13T14:49:07.882" v="2711" actId="732"/>
          <ac:picMkLst>
            <pc:docMk/>
            <pc:sldMk cId="3627540265" sldId="286"/>
            <ac:picMk id="8" creationId="{44878A60-ABDC-7A16-1E1E-EF7D759A6ED8}"/>
          </ac:picMkLst>
        </pc:picChg>
      </pc:sldChg>
      <pc:sldChg chg="new del ord">
        <pc:chgData name="Billie Stewart" userId="14c63c6e-fe2e-4565-a5da-8236a56bba19" providerId="ADAL" clId="{CC561B8F-FDB8-4A66-AD0F-4CB0C427891A}" dt="2023-09-12T12:39:28.054" v="566" actId="47"/>
        <pc:sldMkLst>
          <pc:docMk/>
          <pc:sldMk cId="4184622309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CF28C-E895-492A-AD98-DF1BEA3A320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1D83C1-E669-4AF3-9092-9FB26A8251C7}">
      <dgm:prSet/>
      <dgm:spPr/>
      <dgm:t>
        <a:bodyPr/>
        <a:lstStyle/>
        <a:p>
          <a:r>
            <a:rPr lang="en-GB"/>
            <a:t>Welcome </a:t>
          </a:r>
          <a:endParaRPr lang="en-US"/>
        </a:p>
      </dgm:t>
    </dgm:pt>
    <dgm:pt modelId="{914BFBDB-A307-48B9-84D6-D4D4AA851B5A}" type="parTrans" cxnId="{A464D411-329D-4F9B-8AEE-61D81EFB0359}">
      <dgm:prSet/>
      <dgm:spPr/>
      <dgm:t>
        <a:bodyPr/>
        <a:lstStyle/>
        <a:p>
          <a:endParaRPr lang="en-US"/>
        </a:p>
      </dgm:t>
    </dgm:pt>
    <dgm:pt modelId="{A08FF54F-B24F-45A6-9871-48B0B8BBDEF1}" type="sibTrans" cxnId="{A464D411-329D-4F9B-8AEE-61D81EFB0359}">
      <dgm:prSet/>
      <dgm:spPr/>
      <dgm:t>
        <a:bodyPr/>
        <a:lstStyle/>
        <a:p>
          <a:endParaRPr lang="en-US"/>
        </a:p>
      </dgm:t>
    </dgm:pt>
    <dgm:pt modelId="{42473A54-6C04-4C5A-9EA8-052BA4A34698}">
      <dgm:prSet/>
      <dgm:spPr/>
      <dgm:t>
        <a:bodyPr/>
        <a:lstStyle/>
        <a:p>
          <a:r>
            <a:rPr lang="en-GB" dirty="0"/>
            <a:t>Course Outline and Assessment</a:t>
          </a:r>
          <a:endParaRPr lang="en-US" dirty="0"/>
        </a:p>
      </dgm:t>
    </dgm:pt>
    <dgm:pt modelId="{6398E30C-FE0C-4901-A212-621D542A399B}" type="parTrans" cxnId="{36E2BF69-A6B1-46B0-B51E-B55747494B71}">
      <dgm:prSet/>
      <dgm:spPr/>
      <dgm:t>
        <a:bodyPr/>
        <a:lstStyle/>
        <a:p>
          <a:endParaRPr lang="en-US"/>
        </a:p>
      </dgm:t>
    </dgm:pt>
    <dgm:pt modelId="{7DBF6037-15EB-4822-ABA6-B68F7603210A}" type="sibTrans" cxnId="{36E2BF69-A6B1-46B0-B51E-B55747494B71}">
      <dgm:prSet/>
      <dgm:spPr/>
      <dgm:t>
        <a:bodyPr/>
        <a:lstStyle/>
        <a:p>
          <a:endParaRPr lang="en-US"/>
        </a:p>
      </dgm:t>
    </dgm:pt>
    <dgm:pt modelId="{06D6E7D0-81B8-4FFE-938A-CD5076AC7B89}">
      <dgm:prSet/>
      <dgm:spPr/>
      <dgm:t>
        <a:bodyPr/>
        <a:lstStyle/>
        <a:p>
          <a:r>
            <a:rPr lang="en-GB" dirty="0"/>
            <a:t>Event cycle</a:t>
          </a:r>
          <a:endParaRPr lang="en-US" dirty="0"/>
        </a:p>
      </dgm:t>
    </dgm:pt>
    <dgm:pt modelId="{1E60CEDE-7380-4370-A3E8-1CC8F499301D}" type="parTrans" cxnId="{7EFC0F04-116B-4966-B04E-565D8DB39C35}">
      <dgm:prSet/>
      <dgm:spPr/>
      <dgm:t>
        <a:bodyPr/>
        <a:lstStyle/>
        <a:p>
          <a:endParaRPr lang="en-US"/>
        </a:p>
      </dgm:t>
    </dgm:pt>
    <dgm:pt modelId="{D541397A-032D-4B2F-A053-A7DA9828216B}" type="sibTrans" cxnId="{7EFC0F04-116B-4966-B04E-565D8DB39C35}">
      <dgm:prSet/>
      <dgm:spPr/>
      <dgm:t>
        <a:bodyPr/>
        <a:lstStyle/>
        <a:p>
          <a:endParaRPr lang="en-US"/>
        </a:p>
      </dgm:t>
    </dgm:pt>
    <dgm:pt modelId="{A2D987C5-4897-4CDE-A2B9-B7A34E17220D}">
      <dgm:prSet/>
      <dgm:spPr/>
      <dgm:t>
        <a:bodyPr/>
        <a:lstStyle/>
        <a:p>
          <a:r>
            <a:rPr lang="en-GB" dirty="0"/>
            <a:t>Expectations and Best Practice</a:t>
          </a:r>
          <a:endParaRPr lang="en-US" dirty="0"/>
        </a:p>
      </dgm:t>
    </dgm:pt>
    <dgm:pt modelId="{679A7B3F-3D91-46EF-90C9-40E2AC07A7CC}" type="parTrans" cxnId="{8D8F6D1C-600A-4881-ADD1-E190AE9DFA35}">
      <dgm:prSet/>
      <dgm:spPr/>
      <dgm:t>
        <a:bodyPr/>
        <a:lstStyle/>
        <a:p>
          <a:endParaRPr lang="en-US"/>
        </a:p>
      </dgm:t>
    </dgm:pt>
    <dgm:pt modelId="{B192E6E5-4C01-46CC-9DD9-7279D5FC692A}" type="sibTrans" cxnId="{8D8F6D1C-600A-4881-ADD1-E190AE9DFA35}">
      <dgm:prSet/>
      <dgm:spPr/>
      <dgm:t>
        <a:bodyPr/>
        <a:lstStyle/>
        <a:p>
          <a:endParaRPr lang="en-US"/>
        </a:p>
      </dgm:t>
    </dgm:pt>
    <dgm:pt modelId="{81A541C1-39E1-402A-B373-CA5166E58875}">
      <dgm:prSet/>
      <dgm:spPr/>
      <dgm:t>
        <a:bodyPr/>
        <a:lstStyle/>
        <a:p>
          <a:r>
            <a:rPr lang="en-GB" dirty="0"/>
            <a:t>Networking </a:t>
          </a:r>
          <a:endParaRPr lang="en-US" dirty="0"/>
        </a:p>
      </dgm:t>
    </dgm:pt>
    <dgm:pt modelId="{83852E6D-DA0D-441D-8555-FFE41D994CB6}" type="parTrans" cxnId="{F470E9D1-87BB-4E3D-AF7B-1260C21FD9BB}">
      <dgm:prSet/>
      <dgm:spPr/>
      <dgm:t>
        <a:bodyPr/>
        <a:lstStyle/>
        <a:p>
          <a:endParaRPr lang="en-US"/>
        </a:p>
      </dgm:t>
    </dgm:pt>
    <dgm:pt modelId="{22B3EF77-29FA-40CB-8169-22048589BAE7}" type="sibTrans" cxnId="{F470E9D1-87BB-4E3D-AF7B-1260C21FD9BB}">
      <dgm:prSet/>
      <dgm:spPr/>
      <dgm:t>
        <a:bodyPr/>
        <a:lstStyle/>
        <a:p>
          <a:endParaRPr lang="en-US"/>
        </a:p>
      </dgm:t>
    </dgm:pt>
    <dgm:pt modelId="{3D076337-E925-4B33-9BF0-10F52E01C708}">
      <dgm:prSet/>
      <dgm:spPr/>
      <dgm:t>
        <a:bodyPr/>
        <a:lstStyle/>
        <a:p>
          <a:r>
            <a:rPr lang="en-GB" dirty="0"/>
            <a:t>Onboarding, Communication and TDT Training</a:t>
          </a:r>
          <a:endParaRPr lang="en-US" dirty="0"/>
        </a:p>
      </dgm:t>
    </dgm:pt>
    <dgm:pt modelId="{06B49608-96A5-4F4E-A661-B944B77F6525}" type="parTrans" cxnId="{2D3BB295-D3C5-429F-BC7C-AED25108F55C}">
      <dgm:prSet/>
      <dgm:spPr/>
      <dgm:t>
        <a:bodyPr/>
        <a:lstStyle/>
        <a:p>
          <a:endParaRPr lang="en-GB"/>
        </a:p>
      </dgm:t>
    </dgm:pt>
    <dgm:pt modelId="{06D60806-9F98-406C-8D6F-5F6AC7A76A19}" type="sibTrans" cxnId="{2D3BB295-D3C5-429F-BC7C-AED25108F55C}">
      <dgm:prSet/>
      <dgm:spPr/>
      <dgm:t>
        <a:bodyPr/>
        <a:lstStyle/>
        <a:p>
          <a:endParaRPr lang="en-GB"/>
        </a:p>
      </dgm:t>
    </dgm:pt>
    <dgm:pt modelId="{CFDF0E90-3A17-4682-AC1F-F96678FD9C36}">
      <dgm:prSet/>
      <dgm:spPr/>
      <dgm:t>
        <a:bodyPr/>
        <a:lstStyle/>
        <a:p>
          <a:r>
            <a:rPr lang="en-US" dirty="0"/>
            <a:t>Logistics</a:t>
          </a:r>
        </a:p>
      </dgm:t>
    </dgm:pt>
    <dgm:pt modelId="{8DFCD673-00CD-4663-A28B-B2A77FE05EA8}" type="parTrans" cxnId="{100AB8BE-5450-4DE0-81B3-26848F9E28B2}">
      <dgm:prSet/>
      <dgm:spPr/>
      <dgm:t>
        <a:bodyPr/>
        <a:lstStyle/>
        <a:p>
          <a:endParaRPr lang="en-GB"/>
        </a:p>
      </dgm:t>
    </dgm:pt>
    <dgm:pt modelId="{C5ED8313-FD7A-4BA3-A526-9219BBF95AAB}" type="sibTrans" cxnId="{100AB8BE-5450-4DE0-81B3-26848F9E28B2}">
      <dgm:prSet/>
      <dgm:spPr/>
      <dgm:t>
        <a:bodyPr/>
        <a:lstStyle/>
        <a:p>
          <a:endParaRPr lang="en-GB"/>
        </a:p>
      </dgm:t>
    </dgm:pt>
    <dgm:pt modelId="{01864383-410C-47E6-908F-8238CD961290}">
      <dgm:prSet/>
      <dgm:spPr/>
      <dgm:t>
        <a:bodyPr/>
        <a:lstStyle/>
        <a:p>
          <a:r>
            <a:rPr lang="en-US" dirty="0"/>
            <a:t>SLAs and Payment</a:t>
          </a:r>
        </a:p>
      </dgm:t>
    </dgm:pt>
    <dgm:pt modelId="{8C604B8C-2012-4FC2-AE74-C6E4BF67CACC}" type="parTrans" cxnId="{3DC00031-644A-4F2F-A6CE-B20D39487066}">
      <dgm:prSet/>
      <dgm:spPr/>
      <dgm:t>
        <a:bodyPr/>
        <a:lstStyle/>
        <a:p>
          <a:endParaRPr lang="en-GB"/>
        </a:p>
      </dgm:t>
    </dgm:pt>
    <dgm:pt modelId="{53247672-A279-4393-9C6D-64FF9C4D2E6E}" type="sibTrans" cxnId="{3DC00031-644A-4F2F-A6CE-B20D39487066}">
      <dgm:prSet/>
      <dgm:spPr/>
      <dgm:t>
        <a:bodyPr/>
        <a:lstStyle/>
        <a:p>
          <a:endParaRPr lang="en-GB"/>
        </a:p>
      </dgm:t>
    </dgm:pt>
    <dgm:pt modelId="{125D5E45-4BAA-4335-99C6-F67185512746}" type="pres">
      <dgm:prSet presAssocID="{F31CF28C-E895-492A-AD98-DF1BEA3A320B}" presName="vert0" presStyleCnt="0">
        <dgm:presLayoutVars>
          <dgm:dir/>
          <dgm:animOne val="branch"/>
          <dgm:animLvl val="lvl"/>
        </dgm:presLayoutVars>
      </dgm:prSet>
      <dgm:spPr/>
    </dgm:pt>
    <dgm:pt modelId="{7480767A-33BA-4B83-A461-8F55F5F92864}" type="pres">
      <dgm:prSet presAssocID="{7E1D83C1-E669-4AF3-9092-9FB26A8251C7}" presName="thickLine" presStyleLbl="alignNode1" presStyleIdx="0" presStyleCnt="8"/>
      <dgm:spPr/>
    </dgm:pt>
    <dgm:pt modelId="{99947DD0-EBF1-48B4-AAD9-BC6C344CB34C}" type="pres">
      <dgm:prSet presAssocID="{7E1D83C1-E669-4AF3-9092-9FB26A8251C7}" presName="horz1" presStyleCnt="0"/>
      <dgm:spPr/>
    </dgm:pt>
    <dgm:pt modelId="{14799A85-C4CF-49A2-8E28-E6059A9B3DB0}" type="pres">
      <dgm:prSet presAssocID="{7E1D83C1-E669-4AF3-9092-9FB26A8251C7}" presName="tx1" presStyleLbl="revTx" presStyleIdx="0" presStyleCnt="8"/>
      <dgm:spPr/>
    </dgm:pt>
    <dgm:pt modelId="{5A2E3087-45CD-42B1-BEDA-B4E4EE64AD6A}" type="pres">
      <dgm:prSet presAssocID="{7E1D83C1-E669-4AF3-9092-9FB26A8251C7}" presName="vert1" presStyleCnt="0"/>
      <dgm:spPr/>
    </dgm:pt>
    <dgm:pt modelId="{9763471A-D966-4535-AAAB-AA25344CFFED}" type="pres">
      <dgm:prSet presAssocID="{42473A54-6C04-4C5A-9EA8-052BA4A34698}" presName="thickLine" presStyleLbl="alignNode1" presStyleIdx="1" presStyleCnt="8"/>
      <dgm:spPr/>
    </dgm:pt>
    <dgm:pt modelId="{7E2FCD25-1320-4ED8-9315-5DDCED787245}" type="pres">
      <dgm:prSet presAssocID="{42473A54-6C04-4C5A-9EA8-052BA4A34698}" presName="horz1" presStyleCnt="0"/>
      <dgm:spPr/>
    </dgm:pt>
    <dgm:pt modelId="{8DE15713-A16A-4E9D-A7A4-EC4112DD7E25}" type="pres">
      <dgm:prSet presAssocID="{42473A54-6C04-4C5A-9EA8-052BA4A34698}" presName="tx1" presStyleLbl="revTx" presStyleIdx="1" presStyleCnt="8"/>
      <dgm:spPr/>
    </dgm:pt>
    <dgm:pt modelId="{118C97D1-1F65-4F8D-AC97-947D1AE3EDA6}" type="pres">
      <dgm:prSet presAssocID="{42473A54-6C04-4C5A-9EA8-052BA4A34698}" presName="vert1" presStyleCnt="0"/>
      <dgm:spPr/>
    </dgm:pt>
    <dgm:pt modelId="{2BB624DB-E5AE-4961-A9EB-E803BB5C45DD}" type="pres">
      <dgm:prSet presAssocID="{3D076337-E925-4B33-9BF0-10F52E01C708}" presName="thickLine" presStyleLbl="alignNode1" presStyleIdx="2" presStyleCnt="8"/>
      <dgm:spPr/>
    </dgm:pt>
    <dgm:pt modelId="{096F43D7-91B7-4F5A-9F31-1329A57FC249}" type="pres">
      <dgm:prSet presAssocID="{3D076337-E925-4B33-9BF0-10F52E01C708}" presName="horz1" presStyleCnt="0"/>
      <dgm:spPr/>
    </dgm:pt>
    <dgm:pt modelId="{B358FD10-3A09-4B4F-809B-2894B7B65240}" type="pres">
      <dgm:prSet presAssocID="{3D076337-E925-4B33-9BF0-10F52E01C708}" presName="tx1" presStyleLbl="revTx" presStyleIdx="2" presStyleCnt="8"/>
      <dgm:spPr/>
    </dgm:pt>
    <dgm:pt modelId="{66424E4F-815A-4C81-85C5-3B5F958F8857}" type="pres">
      <dgm:prSet presAssocID="{3D076337-E925-4B33-9BF0-10F52E01C708}" presName="vert1" presStyleCnt="0"/>
      <dgm:spPr/>
    </dgm:pt>
    <dgm:pt modelId="{6F835FAF-FDA8-421F-AB0F-2B5554902C3B}" type="pres">
      <dgm:prSet presAssocID="{CFDF0E90-3A17-4682-AC1F-F96678FD9C36}" presName="thickLine" presStyleLbl="alignNode1" presStyleIdx="3" presStyleCnt="8"/>
      <dgm:spPr/>
    </dgm:pt>
    <dgm:pt modelId="{38E6B754-4C7C-4023-B915-2F51F42E2FB5}" type="pres">
      <dgm:prSet presAssocID="{CFDF0E90-3A17-4682-AC1F-F96678FD9C36}" presName="horz1" presStyleCnt="0"/>
      <dgm:spPr/>
    </dgm:pt>
    <dgm:pt modelId="{4B2EB7F7-F005-4236-9CE6-B6BCF78AE556}" type="pres">
      <dgm:prSet presAssocID="{CFDF0E90-3A17-4682-AC1F-F96678FD9C36}" presName="tx1" presStyleLbl="revTx" presStyleIdx="3" presStyleCnt="8"/>
      <dgm:spPr/>
    </dgm:pt>
    <dgm:pt modelId="{394EA5CE-D430-4C05-A3C5-664209FAC1A2}" type="pres">
      <dgm:prSet presAssocID="{CFDF0E90-3A17-4682-AC1F-F96678FD9C36}" presName="vert1" presStyleCnt="0"/>
      <dgm:spPr/>
    </dgm:pt>
    <dgm:pt modelId="{CCC0353C-36BD-41A3-A71B-7AA773025C00}" type="pres">
      <dgm:prSet presAssocID="{06D6E7D0-81B8-4FFE-938A-CD5076AC7B89}" presName="thickLine" presStyleLbl="alignNode1" presStyleIdx="4" presStyleCnt="8"/>
      <dgm:spPr/>
    </dgm:pt>
    <dgm:pt modelId="{F7BE421A-C60F-4ACE-8400-1D523CD7E05E}" type="pres">
      <dgm:prSet presAssocID="{06D6E7D0-81B8-4FFE-938A-CD5076AC7B89}" presName="horz1" presStyleCnt="0"/>
      <dgm:spPr/>
    </dgm:pt>
    <dgm:pt modelId="{2D7A62AA-7EBA-48B3-BEB3-2CA2EB08DD18}" type="pres">
      <dgm:prSet presAssocID="{06D6E7D0-81B8-4FFE-938A-CD5076AC7B89}" presName="tx1" presStyleLbl="revTx" presStyleIdx="4" presStyleCnt="8"/>
      <dgm:spPr/>
    </dgm:pt>
    <dgm:pt modelId="{D6F896A4-503D-4AE1-B32C-0498D93BFD7E}" type="pres">
      <dgm:prSet presAssocID="{06D6E7D0-81B8-4FFE-938A-CD5076AC7B89}" presName="vert1" presStyleCnt="0"/>
      <dgm:spPr/>
    </dgm:pt>
    <dgm:pt modelId="{09F54480-BF6F-4012-B4B6-92230107439F}" type="pres">
      <dgm:prSet presAssocID="{A2D987C5-4897-4CDE-A2B9-B7A34E17220D}" presName="thickLine" presStyleLbl="alignNode1" presStyleIdx="5" presStyleCnt="8"/>
      <dgm:spPr/>
    </dgm:pt>
    <dgm:pt modelId="{213F20A2-ADF7-4A5F-BD48-D97B3CF42D3D}" type="pres">
      <dgm:prSet presAssocID="{A2D987C5-4897-4CDE-A2B9-B7A34E17220D}" presName="horz1" presStyleCnt="0"/>
      <dgm:spPr/>
    </dgm:pt>
    <dgm:pt modelId="{75FAFAC4-76EE-4DAB-91D2-F98BF966E332}" type="pres">
      <dgm:prSet presAssocID="{A2D987C5-4897-4CDE-A2B9-B7A34E17220D}" presName="tx1" presStyleLbl="revTx" presStyleIdx="5" presStyleCnt="8"/>
      <dgm:spPr/>
    </dgm:pt>
    <dgm:pt modelId="{00220370-4013-43AE-8D3A-FAE1B6496B1A}" type="pres">
      <dgm:prSet presAssocID="{A2D987C5-4897-4CDE-A2B9-B7A34E17220D}" presName="vert1" presStyleCnt="0"/>
      <dgm:spPr/>
    </dgm:pt>
    <dgm:pt modelId="{12D19B4E-FAB4-46FC-9C04-8487C2C44DD5}" type="pres">
      <dgm:prSet presAssocID="{01864383-410C-47E6-908F-8238CD961290}" presName="thickLine" presStyleLbl="alignNode1" presStyleIdx="6" presStyleCnt="8"/>
      <dgm:spPr/>
    </dgm:pt>
    <dgm:pt modelId="{EDD3A53E-01E2-4A0A-991F-D445140630D1}" type="pres">
      <dgm:prSet presAssocID="{01864383-410C-47E6-908F-8238CD961290}" presName="horz1" presStyleCnt="0"/>
      <dgm:spPr/>
    </dgm:pt>
    <dgm:pt modelId="{B58C7DE2-F53A-4717-A6DD-88FAF593B435}" type="pres">
      <dgm:prSet presAssocID="{01864383-410C-47E6-908F-8238CD961290}" presName="tx1" presStyleLbl="revTx" presStyleIdx="6" presStyleCnt="8"/>
      <dgm:spPr/>
    </dgm:pt>
    <dgm:pt modelId="{A6C6FBFD-7E83-4E84-8EB1-71381639D9DF}" type="pres">
      <dgm:prSet presAssocID="{01864383-410C-47E6-908F-8238CD961290}" presName="vert1" presStyleCnt="0"/>
      <dgm:spPr/>
    </dgm:pt>
    <dgm:pt modelId="{6EC287D2-45FA-42A2-A32F-6343F0C9B276}" type="pres">
      <dgm:prSet presAssocID="{81A541C1-39E1-402A-B373-CA5166E58875}" presName="thickLine" presStyleLbl="alignNode1" presStyleIdx="7" presStyleCnt="8"/>
      <dgm:spPr/>
    </dgm:pt>
    <dgm:pt modelId="{B693C9F2-0AFB-45FE-A5C6-0DD6EAF92910}" type="pres">
      <dgm:prSet presAssocID="{81A541C1-39E1-402A-B373-CA5166E58875}" presName="horz1" presStyleCnt="0"/>
      <dgm:spPr/>
    </dgm:pt>
    <dgm:pt modelId="{5C3EDD41-8EEE-478E-8C00-8A966958823B}" type="pres">
      <dgm:prSet presAssocID="{81A541C1-39E1-402A-B373-CA5166E58875}" presName="tx1" presStyleLbl="revTx" presStyleIdx="7" presStyleCnt="8"/>
      <dgm:spPr/>
    </dgm:pt>
    <dgm:pt modelId="{847B747D-7D0F-4BC8-9D19-98A11BD2A9A4}" type="pres">
      <dgm:prSet presAssocID="{81A541C1-39E1-402A-B373-CA5166E58875}" presName="vert1" presStyleCnt="0"/>
      <dgm:spPr/>
    </dgm:pt>
  </dgm:ptLst>
  <dgm:cxnLst>
    <dgm:cxn modelId="{7EFC0F04-116B-4966-B04E-565D8DB39C35}" srcId="{F31CF28C-E895-492A-AD98-DF1BEA3A320B}" destId="{06D6E7D0-81B8-4FFE-938A-CD5076AC7B89}" srcOrd="4" destOrd="0" parTransId="{1E60CEDE-7380-4370-A3E8-1CC8F499301D}" sibTransId="{D541397A-032D-4B2F-A053-A7DA9828216B}"/>
    <dgm:cxn modelId="{57EE960F-65DD-4CA7-B0C0-CC6E6E20ABDA}" type="presOf" srcId="{3D076337-E925-4B33-9BF0-10F52E01C708}" destId="{B358FD10-3A09-4B4F-809B-2894B7B65240}" srcOrd="0" destOrd="0" presId="urn:microsoft.com/office/officeart/2008/layout/LinedList"/>
    <dgm:cxn modelId="{A464D411-329D-4F9B-8AEE-61D81EFB0359}" srcId="{F31CF28C-E895-492A-AD98-DF1BEA3A320B}" destId="{7E1D83C1-E669-4AF3-9092-9FB26A8251C7}" srcOrd="0" destOrd="0" parTransId="{914BFBDB-A307-48B9-84D6-D4D4AA851B5A}" sibTransId="{A08FF54F-B24F-45A6-9871-48B0B8BBDEF1}"/>
    <dgm:cxn modelId="{8D8F6D1C-600A-4881-ADD1-E190AE9DFA35}" srcId="{F31CF28C-E895-492A-AD98-DF1BEA3A320B}" destId="{A2D987C5-4897-4CDE-A2B9-B7A34E17220D}" srcOrd="5" destOrd="0" parTransId="{679A7B3F-3D91-46EF-90C9-40E2AC07A7CC}" sibTransId="{B192E6E5-4C01-46CC-9DD9-7279D5FC692A}"/>
    <dgm:cxn modelId="{26E9382A-52B7-4699-94A1-9DB569096E15}" type="presOf" srcId="{F31CF28C-E895-492A-AD98-DF1BEA3A320B}" destId="{125D5E45-4BAA-4335-99C6-F67185512746}" srcOrd="0" destOrd="0" presId="urn:microsoft.com/office/officeart/2008/layout/LinedList"/>
    <dgm:cxn modelId="{3DC00031-644A-4F2F-A6CE-B20D39487066}" srcId="{F31CF28C-E895-492A-AD98-DF1BEA3A320B}" destId="{01864383-410C-47E6-908F-8238CD961290}" srcOrd="6" destOrd="0" parTransId="{8C604B8C-2012-4FC2-AE74-C6E4BF67CACC}" sibTransId="{53247672-A279-4393-9C6D-64FF9C4D2E6E}"/>
    <dgm:cxn modelId="{F5872B3D-0CF1-462C-95FF-3FF08D3BD4BE}" type="presOf" srcId="{81A541C1-39E1-402A-B373-CA5166E58875}" destId="{5C3EDD41-8EEE-478E-8C00-8A966958823B}" srcOrd="0" destOrd="0" presId="urn:microsoft.com/office/officeart/2008/layout/LinedList"/>
    <dgm:cxn modelId="{A8D63966-3D71-43D9-B597-2FE3D23AC1D1}" type="presOf" srcId="{CFDF0E90-3A17-4682-AC1F-F96678FD9C36}" destId="{4B2EB7F7-F005-4236-9CE6-B6BCF78AE556}" srcOrd="0" destOrd="0" presId="urn:microsoft.com/office/officeart/2008/layout/LinedList"/>
    <dgm:cxn modelId="{36E2BF69-A6B1-46B0-B51E-B55747494B71}" srcId="{F31CF28C-E895-492A-AD98-DF1BEA3A320B}" destId="{42473A54-6C04-4C5A-9EA8-052BA4A34698}" srcOrd="1" destOrd="0" parTransId="{6398E30C-FE0C-4901-A212-621D542A399B}" sibTransId="{7DBF6037-15EB-4822-ABA6-B68F7603210A}"/>
    <dgm:cxn modelId="{E861A58C-600D-4C8C-A34C-31DFBFE65EB1}" type="presOf" srcId="{A2D987C5-4897-4CDE-A2B9-B7A34E17220D}" destId="{75FAFAC4-76EE-4DAB-91D2-F98BF966E332}" srcOrd="0" destOrd="0" presId="urn:microsoft.com/office/officeart/2008/layout/LinedList"/>
    <dgm:cxn modelId="{2D3BB295-D3C5-429F-BC7C-AED25108F55C}" srcId="{F31CF28C-E895-492A-AD98-DF1BEA3A320B}" destId="{3D076337-E925-4B33-9BF0-10F52E01C708}" srcOrd="2" destOrd="0" parTransId="{06B49608-96A5-4F4E-A661-B944B77F6525}" sibTransId="{06D60806-9F98-406C-8D6F-5F6AC7A76A19}"/>
    <dgm:cxn modelId="{598E6FA5-F815-48A5-8833-BD9799106DB7}" type="presOf" srcId="{01864383-410C-47E6-908F-8238CD961290}" destId="{B58C7DE2-F53A-4717-A6DD-88FAF593B435}" srcOrd="0" destOrd="0" presId="urn:microsoft.com/office/officeart/2008/layout/LinedList"/>
    <dgm:cxn modelId="{34F633B0-375C-4A45-AA58-56C475BB6669}" type="presOf" srcId="{42473A54-6C04-4C5A-9EA8-052BA4A34698}" destId="{8DE15713-A16A-4E9D-A7A4-EC4112DD7E25}" srcOrd="0" destOrd="0" presId="urn:microsoft.com/office/officeart/2008/layout/LinedList"/>
    <dgm:cxn modelId="{DA2F12B7-F131-4D92-984D-B78B4450B79B}" type="presOf" srcId="{7E1D83C1-E669-4AF3-9092-9FB26A8251C7}" destId="{14799A85-C4CF-49A2-8E28-E6059A9B3DB0}" srcOrd="0" destOrd="0" presId="urn:microsoft.com/office/officeart/2008/layout/LinedList"/>
    <dgm:cxn modelId="{100AB8BE-5450-4DE0-81B3-26848F9E28B2}" srcId="{F31CF28C-E895-492A-AD98-DF1BEA3A320B}" destId="{CFDF0E90-3A17-4682-AC1F-F96678FD9C36}" srcOrd="3" destOrd="0" parTransId="{8DFCD673-00CD-4663-A28B-B2A77FE05EA8}" sibTransId="{C5ED8313-FD7A-4BA3-A526-9219BBF95AAB}"/>
    <dgm:cxn modelId="{F470E9D1-87BB-4E3D-AF7B-1260C21FD9BB}" srcId="{F31CF28C-E895-492A-AD98-DF1BEA3A320B}" destId="{81A541C1-39E1-402A-B373-CA5166E58875}" srcOrd="7" destOrd="0" parTransId="{83852E6D-DA0D-441D-8555-FFE41D994CB6}" sibTransId="{22B3EF77-29FA-40CB-8169-22048589BAE7}"/>
    <dgm:cxn modelId="{DF5A90E4-C1FD-43C4-9CF1-C30D695CB183}" type="presOf" srcId="{06D6E7D0-81B8-4FFE-938A-CD5076AC7B89}" destId="{2D7A62AA-7EBA-48B3-BEB3-2CA2EB08DD18}" srcOrd="0" destOrd="0" presId="urn:microsoft.com/office/officeart/2008/layout/LinedList"/>
    <dgm:cxn modelId="{A8B3CC95-C6C6-41E1-8639-6785063C0684}" type="presParOf" srcId="{125D5E45-4BAA-4335-99C6-F67185512746}" destId="{7480767A-33BA-4B83-A461-8F55F5F92864}" srcOrd="0" destOrd="0" presId="urn:microsoft.com/office/officeart/2008/layout/LinedList"/>
    <dgm:cxn modelId="{7D356400-4933-4601-A18F-1BB02990FC31}" type="presParOf" srcId="{125D5E45-4BAA-4335-99C6-F67185512746}" destId="{99947DD0-EBF1-48B4-AAD9-BC6C344CB34C}" srcOrd="1" destOrd="0" presId="urn:microsoft.com/office/officeart/2008/layout/LinedList"/>
    <dgm:cxn modelId="{1E21DA83-0925-4553-9758-BE96B66CB4C5}" type="presParOf" srcId="{99947DD0-EBF1-48B4-AAD9-BC6C344CB34C}" destId="{14799A85-C4CF-49A2-8E28-E6059A9B3DB0}" srcOrd="0" destOrd="0" presId="urn:microsoft.com/office/officeart/2008/layout/LinedList"/>
    <dgm:cxn modelId="{1CE674E5-F38D-436C-93FE-F4539DF6BFC0}" type="presParOf" srcId="{99947DD0-EBF1-48B4-AAD9-BC6C344CB34C}" destId="{5A2E3087-45CD-42B1-BEDA-B4E4EE64AD6A}" srcOrd="1" destOrd="0" presId="urn:microsoft.com/office/officeart/2008/layout/LinedList"/>
    <dgm:cxn modelId="{7F20BCFF-6336-4977-910F-4054A1C16694}" type="presParOf" srcId="{125D5E45-4BAA-4335-99C6-F67185512746}" destId="{9763471A-D966-4535-AAAB-AA25344CFFED}" srcOrd="2" destOrd="0" presId="urn:microsoft.com/office/officeart/2008/layout/LinedList"/>
    <dgm:cxn modelId="{7A79AA23-07EA-433C-A863-0692C2257D98}" type="presParOf" srcId="{125D5E45-4BAA-4335-99C6-F67185512746}" destId="{7E2FCD25-1320-4ED8-9315-5DDCED787245}" srcOrd="3" destOrd="0" presId="urn:microsoft.com/office/officeart/2008/layout/LinedList"/>
    <dgm:cxn modelId="{D6B0DB42-FC1C-4CE1-903D-70EABFE9553D}" type="presParOf" srcId="{7E2FCD25-1320-4ED8-9315-5DDCED787245}" destId="{8DE15713-A16A-4E9D-A7A4-EC4112DD7E25}" srcOrd="0" destOrd="0" presId="urn:microsoft.com/office/officeart/2008/layout/LinedList"/>
    <dgm:cxn modelId="{03923B6F-3537-45D4-BE96-9272C0C76693}" type="presParOf" srcId="{7E2FCD25-1320-4ED8-9315-5DDCED787245}" destId="{118C97D1-1F65-4F8D-AC97-947D1AE3EDA6}" srcOrd="1" destOrd="0" presId="urn:microsoft.com/office/officeart/2008/layout/LinedList"/>
    <dgm:cxn modelId="{95D0727A-8DC3-442A-AF14-A07C4386A999}" type="presParOf" srcId="{125D5E45-4BAA-4335-99C6-F67185512746}" destId="{2BB624DB-E5AE-4961-A9EB-E803BB5C45DD}" srcOrd="4" destOrd="0" presId="urn:microsoft.com/office/officeart/2008/layout/LinedList"/>
    <dgm:cxn modelId="{4DBD7905-7C85-4621-8D21-63E7328F6F63}" type="presParOf" srcId="{125D5E45-4BAA-4335-99C6-F67185512746}" destId="{096F43D7-91B7-4F5A-9F31-1329A57FC249}" srcOrd="5" destOrd="0" presId="urn:microsoft.com/office/officeart/2008/layout/LinedList"/>
    <dgm:cxn modelId="{E9C3174F-52A6-4460-90FC-A30D807D802C}" type="presParOf" srcId="{096F43D7-91B7-4F5A-9F31-1329A57FC249}" destId="{B358FD10-3A09-4B4F-809B-2894B7B65240}" srcOrd="0" destOrd="0" presId="urn:microsoft.com/office/officeart/2008/layout/LinedList"/>
    <dgm:cxn modelId="{94CAA03B-616A-4015-A381-E8F1303B33E1}" type="presParOf" srcId="{096F43D7-91B7-4F5A-9F31-1329A57FC249}" destId="{66424E4F-815A-4C81-85C5-3B5F958F8857}" srcOrd="1" destOrd="0" presId="urn:microsoft.com/office/officeart/2008/layout/LinedList"/>
    <dgm:cxn modelId="{769ABC41-D420-49F1-878F-EC816711AC08}" type="presParOf" srcId="{125D5E45-4BAA-4335-99C6-F67185512746}" destId="{6F835FAF-FDA8-421F-AB0F-2B5554902C3B}" srcOrd="6" destOrd="0" presId="urn:microsoft.com/office/officeart/2008/layout/LinedList"/>
    <dgm:cxn modelId="{35FE2659-2410-462C-9862-508632721607}" type="presParOf" srcId="{125D5E45-4BAA-4335-99C6-F67185512746}" destId="{38E6B754-4C7C-4023-B915-2F51F42E2FB5}" srcOrd="7" destOrd="0" presId="urn:microsoft.com/office/officeart/2008/layout/LinedList"/>
    <dgm:cxn modelId="{495A0335-72EB-441C-ADE7-FC49BBE0472F}" type="presParOf" srcId="{38E6B754-4C7C-4023-B915-2F51F42E2FB5}" destId="{4B2EB7F7-F005-4236-9CE6-B6BCF78AE556}" srcOrd="0" destOrd="0" presId="urn:microsoft.com/office/officeart/2008/layout/LinedList"/>
    <dgm:cxn modelId="{B9DC4674-FE57-434C-94E3-DB624F66F7A3}" type="presParOf" srcId="{38E6B754-4C7C-4023-B915-2F51F42E2FB5}" destId="{394EA5CE-D430-4C05-A3C5-664209FAC1A2}" srcOrd="1" destOrd="0" presId="urn:microsoft.com/office/officeart/2008/layout/LinedList"/>
    <dgm:cxn modelId="{841E74B8-F926-4C3B-82F1-559E843FD472}" type="presParOf" srcId="{125D5E45-4BAA-4335-99C6-F67185512746}" destId="{CCC0353C-36BD-41A3-A71B-7AA773025C00}" srcOrd="8" destOrd="0" presId="urn:microsoft.com/office/officeart/2008/layout/LinedList"/>
    <dgm:cxn modelId="{58D267C5-6CE4-4EA0-AEA0-BC5E5AEB8509}" type="presParOf" srcId="{125D5E45-4BAA-4335-99C6-F67185512746}" destId="{F7BE421A-C60F-4ACE-8400-1D523CD7E05E}" srcOrd="9" destOrd="0" presId="urn:microsoft.com/office/officeart/2008/layout/LinedList"/>
    <dgm:cxn modelId="{DB293496-783D-4170-9C8F-881980C03F61}" type="presParOf" srcId="{F7BE421A-C60F-4ACE-8400-1D523CD7E05E}" destId="{2D7A62AA-7EBA-48B3-BEB3-2CA2EB08DD18}" srcOrd="0" destOrd="0" presId="urn:microsoft.com/office/officeart/2008/layout/LinedList"/>
    <dgm:cxn modelId="{8CD72D7B-67A6-47A7-9C31-31A8B4573A6D}" type="presParOf" srcId="{F7BE421A-C60F-4ACE-8400-1D523CD7E05E}" destId="{D6F896A4-503D-4AE1-B32C-0498D93BFD7E}" srcOrd="1" destOrd="0" presId="urn:microsoft.com/office/officeart/2008/layout/LinedList"/>
    <dgm:cxn modelId="{C8678965-49F2-4DE5-8EA5-AE9770CE4CFA}" type="presParOf" srcId="{125D5E45-4BAA-4335-99C6-F67185512746}" destId="{09F54480-BF6F-4012-B4B6-92230107439F}" srcOrd="10" destOrd="0" presId="urn:microsoft.com/office/officeart/2008/layout/LinedList"/>
    <dgm:cxn modelId="{F68442E8-5753-4390-A2A2-351E4B82F2B3}" type="presParOf" srcId="{125D5E45-4BAA-4335-99C6-F67185512746}" destId="{213F20A2-ADF7-4A5F-BD48-D97B3CF42D3D}" srcOrd="11" destOrd="0" presId="urn:microsoft.com/office/officeart/2008/layout/LinedList"/>
    <dgm:cxn modelId="{31F9AED8-D919-4B49-8984-00037724C7E4}" type="presParOf" srcId="{213F20A2-ADF7-4A5F-BD48-D97B3CF42D3D}" destId="{75FAFAC4-76EE-4DAB-91D2-F98BF966E332}" srcOrd="0" destOrd="0" presId="urn:microsoft.com/office/officeart/2008/layout/LinedList"/>
    <dgm:cxn modelId="{AB7C4834-14EB-41C5-9EC5-C931476B2882}" type="presParOf" srcId="{213F20A2-ADF7-4A5F-BD48-D97B3CF42D3D}" destId="{00220370-4013-43AE-8D3A-FAE1B6496B1A}" srcOrd="1" destOrd="0" presId="urn:microsoft.com/office/officeart/2008/layout/LinedList"/>
    <dgm:cxn modelId="{75BAFEB6-2706-41A4-9904-10ACFC4E4000}" type="presParOf" srcId="{125D5E45-4BAA-4335-99C6-F67185512746}" destId="{12D19B4E-FAB4-46FC-9C04-8487C2C44DD5}" srcOrd="12" destOrd="0" presId="urn:microsoft.com/office/officeart/2008/layout/LinedList"/>
    <dgm:cxn modelId="{7626103F-7441-44BB-B083-A3525C6B1D52}" type="presParOf" srcId="{125D5E45-4BAA-4335-99C6-F67185512746}" destId="{EDD3A53E-01E2-4A0A-991F-D445140630D1}" srcOrd="13" destOrd="0" presId="urn:microsoft.com/office/officeart/2008/layout/LinedList"/>
    <dgm:cxn modelId="{23A8632D-F8BD-43AF-8C0B-C1FCF0F4FB0F}" type="presParOf" srcId="{EDD3A53E-01E2-4A0A-991F-D445140630D1}" destId="{B58C7DE2-F53A-4717-A6DD-88FAF593B435}" srcOrd="0" destOrd="0" presId="urn:microsoft.com/office/officeart/2008/layout/LinedList"/>
    <dgm:cxn modelId="{1F99E249-6FAA-4774-9DAD-A53CA4D519F6}" type="presParOf" srcId="{EDD3A53E-01E2-4A0A-991F-D445140630D1}" destId="{A6C6FBFD-7E83-4E84-8EB1-71381639D9DF}" srcOrd="1" destOrd="0" presId="urn:microsoft.com/office/officeart/2008/layout/LinedList"/>
    <dgm:cxn modelId="{9847821B-60BF-4E6E-BBAC-B6A4CDD0063F}" type="presParOf" srcId="{125D5E45-4BAA-4335-99C6-F67185512746}" destId="{6EC287D2-45FA-42A2-A32F-6343F0C9B276}" srcOrd="14" destOrd="0" presId="urn:microsoft.com/office/officeart/2008/layout/LinedList"/>
    <dgm:cxn modelId="{A42B9514-6174-4FF4-9533-38E884BACB66}" type="presParOf" srcId="{125D5E45-4BAA-4335-99C6-F67185512746}" destId="{B693C9F2-0AFB-45FE-A5C6-0DD6EAF92910}" srcOrd="15" destOrd="0" presId="urn:microsoft.com/office/officeart/2008/layout/LinedList"/>
    <dgm:cxn modelId="{13ACC43E-ABB0-4815-B6A7-DDB2099738A1}" type="presParOf" srcId="{B693C9F2-0AFB-45FE-A5C6-0DD6EAF92910}" destId="{5C3EDD41-8EEE-478E-8C00-8A966958823B}" srcOrd="0" destOrd="0" presId="urn:microsoft.com/office/officeart/2008/layout/LinedList"/>
    <dgm:cxn modelId="{D4F0C525-14B7-46D6-AB16-BB384E561DDF}" type="presParOf" srcId="{B693C9F2-0AFB-45FE-A5C6-0DD6EAF92910}" destId="{847B747D-7D0F-4BC8-9D19-98A11BD2A9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48765-E6C8-42EC-A932-D03A69F3B5C5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1651DF-EEA8-4641-AD7D-B626070C5058}">
      <dgm:prSet/>
      <dgm:spPr/>
      <dgm:t>
        <a:bodyPr/>
        <a:lstStyle/>
        <a:p>
          <a:r>
            <a:rPr lang="en-US" dirty="0"/>
            <a:t>Experienced Teachers and Leaders </a:t>
          </a:r>
        </a:p>
      </dgm:t>
    </dgm:pt>
    <dgm:pt modelId="{8C26BF44-517C-4A15-AFD0-A13FF77E6411}" type="parTrans" cxnId="{16BBCCAF-52AE-4EDE-9441-8BA2B94F3D89}">
      <dgm:prSet/>
      <dgm:spPr/>
      <dgm:t>
        <a:bodyPr/>
        <a:lstStyle/>
        <a:p>
          <a:endParaRPr lang="en-US"/>
        </a:p>
      </dgm:t>
    </dgm:pt>
    <dgm:pt modelId="{37E43188-50C5-495D-B921-DF565A913DF2}" type="sibTrans" cxnId="{16BBCCAF-52AE-4EDE-9441-8BA2B94F3D89}">
      <dgm:prSet/>
      <dgm:spPr/>
      <dgm:t>
        <a:bodyPr/>
        <a:lstStyle/>
        <a:p>
          <a:endParaRPr lang="en-US"/>
        </a:p>
      </dgm:t>
    </dgm:pt>
    <dgm:pt modelId="{3E24E1B7-9C0B-43E4-AB37-FF52094081F4}">
      <dgm:prSet/>
      <dgm:spPr/>
      <dgm:t>
        <a:bodyPr/>
        <a:lstStyle/>
        <a:p>
          <a:r>
            <a:rPr lang="en-US" dirty="0"/>
            <a:t>Knowledge of the ECF evidence base</a:t>
          </a:r>
        </a:p>
      </dgm:t>
    </dgm:pt>
    <dgm:pt modelId="{009FC8DF-6D7F-45B6-B612-582D3BEF9103}" type="parTrans" cxnId="{C54A1DD1-7E34-4B87-A26C-E3066545D8C2}">
      <dgm:prSet/>
      <dgm:spPr/>
      <dgm:t>
        <a:bodyPr/>
        <a:lstStyle/>
        <a:p>
          <a:endParaRPr lang="en-US"/>
        </a:p>
      </dgm:t>
    </dgm:pt>
    <dgm:pt modelId="{F58DEC4F-1D65-4CDC-8A4C-B14597D9D361}" type="sibTrans" cxnId="{C54A1DD1-7E34-4B87-A26C-E3066545D8C2}">
      <dgm:prSet/>
      <dgm:spPr/>
      <dgm:t>
        <a:bodyPr/>
        <a:lstStyle/>
        <a:p>
          <a:endParaRPr lang="en-US"/>
        </a:p>
      </dgm:t>
    </dgm:pt>
    <dgm:pt modelId="{E91F9154-3247-46FE-950D-8E9B7D5A493B}">
      <dgm:prSet/>
      <dgm:spPr/>
      <dgm:t>
        <a:bodyPr/>
        <a:lstStyle/>
        <a:p>
          <a:r>
            <a:rPr lang="en-US" dirty="0"/>
            <a:t>Knowledge of the framework and the </a:t>
          </a:r>
          <a:r>
            <a:rPr lang="en-US" dirty="0" err="1"/>
            <a:t>programme</a:t>
          </a:r>
          <a:endParaRPr lang="en-US" dirty="0"/>
        </a:p>
      </dgm:t>
    </dgm:pt>
    <dgm:pt modelId="{91275082-FDB8-409F-80E4-0BD14514DCAF}" type="parTrans" cxnId="{D716501F-A8BC-445B-B20D-3A78533D92A1}">
      <dgm:prSet/>
      <dgm:spPr/>
      <dgm:t>
        <a:bodyPr/>
        <a:lstStyle/>
        <a:p>
          <a:endParaRPr lang="en-US"/>
        </a:p>
      </dgm:t>
    </dgm:pt>
    <dgm:pt modelId="{2CE91025-552A-42EF-B943-C98D20B05636}" type="sibTrans" cxnId="{D716501F-A8BC-445B-B20D-3A78533D92A1}">
      <dgm:prSet/>
      <dgm:spPr/>
      <dgm:t>
        <a:bodyPr/>
        <a:lstStyle/>
        <a:p>
          <a:endParaRPr lang="en-US"/>
        </a:p>
      </dgm:t>
    </dgm:pt>
    <dgm:pt modelId="{921CB847-2ABE-4158-BE9C-0CD14A62BED9}">
      <dgm:prSet/>
      <dgm:spPr/>
      <dgm:t>
        <a:bodyPr/>
        <a:lstStyle/>
        <a:p>
          <a:r>
            <a:rPr lang="en-US" dirty="0"/>
            <a:t>Excellent facilitation skills </a:t>
          </a:r>
        </a:p>
      </dgm:t>
    </dgm:pt>
    <dgm:pt modelId="{D799F71C-DEA7-4D19-9551-97866EED853F}" type="parTrans" cxnId="{B08BBEDD-1E65-436B-8CFD-A7519711EFB5}">
      <dgm:prSet/>
      <dgm:spPr/>
      <dgm:t>
        <a:bodyPr/>
        <a:lstStyle/>
        <a:p>
          <a:endParaRPr lang="en-US"/>
        </a:p>
      </dgm:t>
    </dgm:pt>
    <dgm:pt modelId="{100997CF-FDE0-4693-94A8-FE4CBE359183}" type="sibTrans" cxnId="{B08BBEDD-1E65-436B-8CFD-A7519711EFB5}">
      <dgm:prSet/>
      <dgm:spPr/>
      <dgm:t>
        <a:bodyPr/>
        <a:lstStyle/>
        <a:p>
          <a:endParaRPr lang="en-US"/>
        </a:p>
      </dgm:t>
    </dgm:pt>
    <dgm:pt modelId="{29CE70C4-24E2-42FD-9A68-7811561FBE01}">
      <dgm:prSet/>
      <dgm:spPr/>
      <dgm:t>
        <a:bodyPr/>
        <a:lstStyle/>
        <a:p>
          <a:r>
            <a:rPr lang="en-US" dirty="0"/>
            <a:t>Engaging Communicators </a:t>
          </a:r>
        </a:p>
      </dgm:t>
    </dgm:pt>
    <dgm:pt modelId="{9CA39A76-F704-4467-A13D-68E4A126BDFA}" type="parTrans" cxnId="{D142E1BD-AAED-4789-B026-3F3C57B455E3}">
      <dgm:prSet/>
      <dgm:spPr/>
      <dgm:t>
        <a:bodyPr/>
        <a:lstStyle/>
        <a:p>
          <a:endParaRPr lang="en-US"/>
        </a:p>
      </dgm:t>
    </dgm:pt>
    <dgm:pt modelId="{3F0066FB-224E-42BA-BBC2-1C65C38035D4}" type="sibTrans" cxnId="{D142E1BD-AAED-4789-B026-3F3C57B455E3}">
      <dgm:prSet/>
      <dgm:spPr/>
      <dgm:t>
        <a:bodyPr/>
        <a:lstStyle/>
        <a:p>
          <a:endParaRPr lang="en-US"/>
        </a:p>
      </dgm:t>
    </dgm:pt>
    <dgm:pt modelId="{FDEF0946-F776-4913-AE37-9796E1036871}">
      <dgm:prSet/>
      <dgm:spPr/>
      <dgm:t>
        <a:bodyPr/>
        <a:lstStyle/>
        <a:p>
          <a:r>
            <a:rPr lang="en-US" dirty="0"/>
            <a:t>Reliable, responsive, reflective </a:t>
          </a:r>
        </a:p>
      </dgm:t>
    </dgm:pt>
    <dgm:pt modelId="{30ACDC31-2CA3-4F67-92C5-5DBC0B69075D}" type="parTrans" cxnId="{58BFC556-1BA1-4B5B-87A3-9FC0BC506075}">
      <dgm:prSet/>
      <dgm:spPr/>
      <dgm:t>
        <a:bodyPr/>
        <a:lstStyle/>
        <a:p>
          <a:endParaRPr lang="en-US"/>
        </a:p>
      </dgm:t>
    </dgm:pt>
    <dgm:pt modelId="{911B5E55-2498-42B8-897F-1BF462BA3E25}" type="sibTrans" cxnId="{58BFC556-1BA1-4B5B-87A3-9FC0BC506075}">
      <dgm:prSet/>
      <dgm:spPr/>
      <dgm:t>
        <a:bodyPr/>
        <a:lstStyle/>
        <a:p>
          <a:endParaRPr lang="en-US"/>
        </a:p>
      </dgm:t>
    </dgm:pt>
    <dgm:pt modelId="{3F079275-5666-4A00-B5CD-B17913E8BB39}" type="pres">
      <dgm:prSet presAssocID="{8F348765-E6C8-42EC-A932-D03A69F3B5C5}" presName="diagram" presStyleCnt="0">
        <dgm:presLayoutVars>
          <dgm:dir/>
          <dgm:resizeHandles val="exact"/>
        </dgm:presLayoutVars>
      </dgm:prSet>
      <dgm:spPr/>
    </dgm:pt>
    <dgm:pt modelId="{82F1FD5D-BB32-48A6-9DE2-E91120499BF0}" type="pres">
      <dgm:prSet presAssocID="{B41651DF-EEA8-4641-AD7D-B626070C5058}" presName="node" presStyleLbl="node1" presStyleIdx="0" presStyleCnt="6">
        <dgm:presLayoutVars>
          <dgm:bulletEnabled val="1"/>
        </dgm:presLayoutVars>
      </dgm:prSet>
      <dgm:spPr/>
    </dgm:pt>
    <dgm:pt modelId="{68193B9B-FDCF-4F07-ACF9-43C5652AB607}" type="pres">
      <dgm:prSet presAssocID="{37E43188-50C5-495D-B921-DF565A913DF2}" presName="sibTrans" presStyleCnt="0"/>
      <dgm:spPr/>
    </dgm:pt>
    <dgm:pt modelId="{990EB661-3A89-48EB-8EE3-FC3AED0AD4CC}" type="pres">
      <dgm:prSet presAssocID="{3E24E1B7-9C0B-43E4-AB37-FF52094081F4}" presName="node" presStyleLbl="node1" presStyleIdx="1" presStyleCnt="6">
        <dgm:presLayoutVars>
          <dgm:bulletEnabled val="1"/>
        </dgm:presLayoutVars>
      </dgm:prSet>
      <dgm:spPr/>
    </dgm:pt>
    <dgm:pt modelId="{1B467AE7-CFF6-4158-A4CB-9E15F14FA2D4}" type="pres">
      <dgm:prSet presAssocID="{F58DEC4F-1D65-4CDC-8A4C-B14597D9D361}" presName="sibTrans" presStyleCnt="0"/>
      <dgm:spPr/>
    </dgm:pt>
    <dgm:pt modelId="{5B2B8EDF-2D54-4EFD-83FD-2F14B96C0E41}" type="pres">
      <dgm:prSet presAssocID="{E91F9154-3247-46FE-950D-8E9B7D5A493B}" presName="node" presStyleLbl="node1" presStyleIdx="2" presStyleCnt="6">
        <dgm:presLayoutVars>
          <dgm:bulletEnabled val="1"/>
        </dgm:presLayoutVars>
      </dgm:prSet>
      <dgm:spPr/>
    </dgm:pt>
    <dgm:pt modelId="{2F2E9BBE-5681-4110-9BB1-19618086A091}" type="pres">
      <dgm:prSet presAssocID="{2CE91025-552A-42EF-B943-C98D20B05636}" presName="sibTrans" presStyleCnt="0"/>
      <dgm:spPr/>
    </dgm:pt>
    <dgm:pt modelId="{96627FA4-4188-434A-9473-3181089F1DB1}" type="pres">
      <dgm:prSet presAssocID="{921CB847-2ABE-4158-BE9C-0CD14A62BED9}" presName="node" presStyleLbl="node1" presStyleIdx="3" presStyleCnt="6">
        <dgm:presLayoutVars>
          <dgm:bulletEnabled val="1"/>
        </dgm:presLayoutVars>
      </dgm:prSet>
      <dgm:spPr/>
    </dgm:pt>
    <dgm:pt modelId="{8CC32B65-8912-4ED8-95C2-AB862DCC9139}" type="pres">
      <dgm:prSet presAssocID="{100997CF-FDE0-4693-94A8-FE4CBE359183}" presName="sibTrans" presStyleCnt="0"/>
      <dgm:spPr/>
    </dgm:pt>
    <dgm:pt modelId="{9E579C64-E74C-4308-AAEC-5B8C3CB3C809}" type="pres">
      <dgm:prSet presAssocID="{29CE70C4-24E2-42FD-9A68-7811561FBE01}" presName="node" presStyleLbl="node1" presStyleIdx="4" presStyleCnt="6">
        <dgm:presLayoutVars>
          <dgm:bulletEnabled val="1"/>
        </dgm:presLayoutVars>
      </dgm:prSet>
      <dgm:spPr/>
    </dgm:pt>
    <dgm:pt modelId="{852BDFF4-70FE-4A95-BB15-A4B382D97CE1}" type="pres">
      <dgm:prSet presAssocID="{3F0066FB-224E-42BA-BBC2-1C65C38035D4}" presName="sibTrans" presStyleCnt="0"/>
      <dgm:spPr/>
    </dgm:pt>
    <dgm:pt modelId="{70BDDF3E-4136-4894-92F1-6F5470C68F7F}" type="pres">
      <dgm:prSet presAssocID="{FDEF0946-F776-4913-AE37-9796E1036871}" presName="node" presStyleLbl="node1" presStyleIdx="5" presStyleCnt="6">
        <dgm:presLayoutVars>
          <dgm:bulletEnabled val="1"/>
        </dgm:presLayoutVars>
      </dgm:prSet>
      <dgm:spPr/>
    </dgm:pt>
  </dgm:ptLst>
  <dgm:cxnLst>
    <dgm:cxn modelId="{B20B161F-5167-4C5C-95D4-09FE7C630AC8}" type="presOf" srcId="{3E24E1B7-9C0B-43E4-AB37-FF52094081F4}" destId="{990EB661-3A89-48EB-8EE3-FC3AED0AD4CC}" srcOrd="0" destOrd="0" presId="urn:microsoft.com/office/officeart/2005/8/layout/default"/>
    <dgm:cxn modelId="{D716501F-A8BC-445B-B20D-3A78533D92A1}" srcId="{8F348765-E6C8-42EC-A932-D03A69F3B5C5}" destId="{E91F9154-3247-46FE-950D-8E9B7D5A493B}" srcOrd="2" destOrd="0" parTransId="{91275082-FDB8-409F-80E4-0BD14514DCAF}" sibTransId="{2CE91025-552A-42EF-B943-C98D20B05636}"/>
    <dgm:cxn modelId="{58BFC556-1BA1-4B5B-87A3-9FC0BC506075}" srcId="{8F348765-E6C8-42EC-A932-D03A69F3B5C5}" destId="{FDEF0946-F776-4913-AE37-9796E1036871}" srcOrd="5" destOrd="0" parTransId="{30ACDC31-2CA3-4F67-92C5-5DBC0B69075D}" sibTransId="{911B5E55-2498-42B8-897F-1BF462BA3E25}"/>
    <dgm:cxn modelId="{8B938787-68BB-4B28-9F7A-9D506E895B5E}" type="presOf" srcId="{FDEF0946-F776-4913-AE37-9796E1036871}" destId="{70BDDF3E-4136-4894-92F1-6F5470C68F7F}" srcOrd="0" destOrd="0" presId="urn:microsoft.com/office/officeart/2005/8/layout/default"/>
    <dgm:cxn modelId="{C85F3D95-D150-4FD1-B16D-8C06938B43A1}" type="presOf" srcId="{E91F9154-3247-46FE-950D-8E9B7D5A493B}" destId="{5B2B8EDF-2D54-4EFD-83FD-2F14B96C0E41}" srcOrd="0" destOrd="0" presId="urn:microsoft.com/office/officeart/2005/8/layout/default"/>
    <dgm:cxn modelId="{071CA498-7E8E-48BE-8499-BA9F1D5FF740}" type="presOf" srcId="{8F348765-E6C8-42EC-A932-D03A69F3B5C5}" destId="{3F079275-5666-4A00-B5CD-B17913E8BB39}" srcOrd="0" destOrd="0" presId="urn:microsoft.com/office/officeart/2005/8/layout/default"/>
    <dgm:cxn modelId="{16BBCCAF-52AE-4EDE-9441-8BA2B94F3D89}" srcId="{8F348765-E6C8-42EC-A932-D03A69F3B5C5}" destId="{B41651DF-EEA8-4641-AD7D-B626070C5058}" srcOrd="0" destOrd="0" parTransId="{8C26BF44-517C-4A15-AFD0-A13FF77E6411}" sibTransId="{37E43188-50C5-495D-B921-DF565A913DF2}"/>
    <dgm:cxn modelId="{C4B8C0BB-E9A7-4308-9205-60E54C3FB101}" type="presOf" srcId="{29CE70C4-24E2-42FD-9A68-7811561FBE01}" destId="{9E579C64-E74C-4308-AAEC-5B8C3CB3C809}" srcOrd="0" destOrd="0" presId="urn:microsoft.com/office/officeart/2005/8/layout/default"/>
    <dgm:cxn modelId="{D142E1BD-AAED-4789-B026-3F3C57B455E3}" srcId="{8F348765-E6C8-42EC-A932-D03A69F3B5C5}" destId="{29CE70C4-24E2-42FD-9A68-7811561FBE01}" srcOrd="4" destOrd="0" parTransId="{9CA39A76-F704-4467-A13D-68E4A126BDFA}" sibTransId="{3F0066FB-224E-42BA-BBC2-1C65C38035D4}"/>
    <dgm:cxn modelId="{C54A1DD1-7E34-4B87-A26C-E3066545D8C2}" srcId="{8F348765-E6C8-42EC-A932-D03A69F3B5C5}" destId="{3E24E1B7-9C0B-43E4-AB37-FF52094081F4}" srcOrd="1" destOrd="0" parTransId="{009FC8DF-6D7F-45B6-B612-582D3BEF9103}" sibTransId="{F58DEC4F-1D65-4CDC-8A4C-B14597D9D361}"/>
    <dgm:cxn modelId="{A60AE4DA-D4B3-4872-B3DD-0222DFBE8AFA}" type="presOf" srcId="{B41651DF-EEA8-4641-AD7D-B626070C5058}" destId="{82F1FD5D-BB32-48A6-9DE2-E91120499BF0}" srcOrd="0" destOrd="0" presId="urn:microsoft.com/office/officeart/2005/8/layout/default"/>
    <dgm:cxn modelId="{B08BBEDD-1E65-436B-8CFD-A7519711EFB5}" srcId="{8F348765-E6C8-42EC-A932-D03A69F3B5C5}" destId="{921CB847-2ABE-4158-BE9C-0CD14A62BED9}" srcOrd="3" destOrd="0" parTransId="{D799F71C-DEA7-4D19-9551-97866EED853F}" sibTransId="{100997CF-FDE0-4693-94A8-FE4CBE359183}"/>
    <dgm:cxn modelId="{206373EE-4E0D-43B4-BE37-CF8742423232}" type="presOf" srcId="{921CB847-2ABE-4158-BE9C-0CD14A62BED9}" destId="{96627FA4-4188-434A-9473-3181089F1DB1}" srcOrd="0" destOrd="0" presId="urn:microsoft.com/office/officeart/2005/8/layout/default"/>
    <dgm:cxn modelId="{90546F10-92F8-4322-A80C-85DE9F08643F}" type="presParOf" srcId="{3F079275-5666-4A00-B5CD-B17913E8BB39}" destId="{82F1FD5D-BB32-48A6-9DE2-E91120499BF0}" srcOrd="0" destOrd="0" presId="urn:microsoft.com/office/officeart/2005/8/layout/default"/>
    <dgm:cxn modelId="{1FC5A329-561D-4F58-991F-7707FCA39E40}" type="presParOf" srcId="{3F079275-5666-4A00-B5CD-B17913E8BB39}" destId="{68193B9B-FDCF-4F07-ACF9-43C5652AB607}" srcOrd="1" destOrd="0" presId="urn:microsoft.com/office/officeart/2005/8/layout/default"/>
    <dgm:cxn modelId="{0AAFBDF9-9C8C-42B0-90E8-540AA11F609B}" type="presParOf" srcId="{3F079275-5666-4A00-B5CD-B17913E8BB39}" destId="{990EB661-3A89-48EB-8EE3-FC3AED0AD4CC}" srcOrd="2" destOrd="0" presId="urn:microsoft.com/office/officeart/2005/8/layout/default"/>
    <dgm:cxn modelId="{87AC71DA-79D1-4038-8420-00FBC9B30E91}" type="presParOf" srcId="{3F079275-5666-4A00-B5CD-B17913E8BB39}" destId="{1B467AE7-CFF6-4158-A4CB-9E15F14FA2D4}" srcOrd="3" destOrd="0" presId="urn:microsoft.com/office/officeart/2005/8/layout/default"/>
    <dgm:cxn modelId="{EE41479E-256B-4660-A06C-EB0805CEEA95}" type="presParOf" srcId="{3F079275-5666-4A00-B5CD-B17913E8BB39}" destId="{5B2B8EDF-2D54-4EFD-83FD-2F14B96C0E41}" srcOrd="4" destOrd="0" presId="urn:microsoft.com/office/officeart/2005/8/layout/default"/>
    <dgm:cxn modelId="{4333E88C-B75D-4A98-80C8-1B38E44D73EA}" type="presParOf" srcId="{3F079275-5666-4A00-B5CD-B17913E8BB39}" destId="{2F2E9BBE-5681-4110-9BB1-19618086A091}" srcOrd="5" destOrd="0" presId="urn:microsoft.com/office/officeart/2005/8/layout/default"/>
    <dgm:cxn modelId="{29C6D152-A27E-461C-B174-87F79C25C783}" type="presParOf" srcId="{3F079275-5666-4A00-B5CD-B17913E8BB39}" destId="{96627FA4-4188-434A-9473-3181089F1DB1}" srcOrd="6" destOrd="0" presId="urn:microsoft.com/office/officeart/2005/8/layout/default"/>
    <dgm:cxn modelId="{7B56F3BF-E256-481F-85B6-F45A74AF516D}" type="presParOf" srcId="{3F079275-5666-4A00-B5CD-B17913E8BB39}" destId="{8CC32B65-8912-4ED8-95C2-AB862DCC9139}" srcOrd="7" destOrd="0" presId="urn:microsoft.com/office/officeart/2005/8/layout/default"/>
    <dgm:cxn modelId="{25FD9845-6310-4031-86DD-65D18D934B91}" type="presParOf" srcId="{3F079275-5666-4A00-B5CD-B17913E8BB39}" destId="{9E579C64-E74C-4308-AAEC-5B8C3CB3C809}" srcOrd="8" destOrd="0" presId="urn:microsoft.com/office/officeart/2005/8/layout/default"/>
    <dgm:cxn modelId="{4CA02A3A-0CC5-4CAD-B8BF-5F54360FF848}" type="presParOf" srcId="{3F079275-5666-4A00-B5CD-B17913E8BB39}" destId="{852BDFF4-70FE-4A95-BB15-A4B382D97CE1}" srcOrd="9" destOrd="0" presId="urn:microsoft.com/office/officeart/2005/8/layout/default"/>
    <dgm:cxn modelId="{56EBF939-605C-40DF-B8FA-0E0CE9452EF6}" type="presParOf" srcId="{3F079275-5666-4A00-B5CD-B17913E8BB39}" destId="{70BDDF3E-4136-4894-92F1-6F5470C68F7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0767A-33BA-4B83-A461-8F55F5F92864}">
      <dsp:nvSpPr>
        <dsp:cNvPr id="0" name=""/>
        <dsp:cNvSpPr/>
      </dsp:nvSpPr>
      <dsp:spPr>
        <a:xfrm>
          <a:off x="0" y="0"/>
          <a:ext cx="66288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799A85-C4CF-49A2-8E28-E6059A9B3DB0}">
      <dsp:nvSpPr>
        <dsp:cNvPr id="0" name=""/>
        <dsp:cNvSpPr/>
      </dsp:nvSpPr>
      <dsp:spPr>
        <a:xfrm>
          <a:off x="0" y="0"/>
          <a:ext cx="6628804" cy="6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Welcome </a:t>
          </a:r>
          <a:endParaRPr lang="en-US" sz="2400" kern="1200"/>
        </a:p>
      </dsp:txBody>
      <dsp:txXfrm>
        <a:off x="0" y="0"/>
        <a:ext cx="6628804" cy="622447"/>
      </dsp:txXfrm>
    </dsp:sp>
    <dsp:sp modelId="{9763471A-D966-4535-AAAB-AA25344CFFED}">
      <dsp:nvSpPr>
        <dsp:cNvPr id="0" name=""/>
        <dsp:cNvSpPr/>
      </dsp:nvSpPr>
      <dsp:spPr>
        <a:xfrm>
          <a:off x="0" y="622447"/>
          <a:ext cx="6628804" cy="0"/>
        </a:xfrm>
        <a:prstGeom prst="line">
          <a:avLst/>
        </a:prstGeom>
        <a:gradFill rotWithShape="0">
          <a:gsLst>
            <a:gs pos="0">
              <a:schemeClr val="accent2">
                <a:hueOff val="-423469"/>
                <a:satOff val="2029"/>
                <a:lumOff val="1877"/>
                <a:alphaOff val="0"/>
                <a:tint val="96000"/>
                <a:lumMod val="100000"/>
              </a:schemeClr>
            </a:gs>
            <a:gs pos="78000">
              <a:schemeClr val="accent2">
                <a:hueOff val="-423469"/>
                <a:satOff val="2029"/>
                <a:lumOff val="1877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423469"/>
              <a:satOff val="2029"/>
              <a:lumOff val="187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15713-A16A-4E9D-A7A4-EC4112DD7E25}">
      <dsp:nvSpPr>
        <dsp:cNvPr id="0" name=""/>
        <dsp:cNvSpPr/>
      </dsp:nvSpPr>
      <dsp:spPr>
        <a:xfrm>
          <a:off x="0" y="622447"/>
          <a:ext cx="6628804" cy="6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Course Outline and Assessment</a:t>
          </a:r>
          <a:endParaRPr lang="en-US" sz="2400" kern="1200" dirty="0"/>
        </a:p>
      </dsp:txBody>
      <dsp:txXfrm>
        <a:off x="0" y="622447"/>
        <a:ext cx="6628804" cy="622447"/>
      </dsp:txXfrm>
    </dsp:sp>
    <dsp:sp modelId="{2BB624DB-E5AE-4961-A9EB-E803BB5C45DD}">
      <dsp:nvSpPr>
        <dsp:cNvPr id="0" name=""/>
        <dsp:cNvSpPr/>
      </dsp:nvSpPr>
      <dsp:spPr>
        <a:xfrm>
          <a:off x="0" y="1244895"/>
          <a:ext cx="6628804" cy="0"/>
        </a:xfrm>
        <a:prstGeom prst="line">
          <a:avLst/>
        </a:prstGeom>
        <a:gradFill rotWithShape="0">
          <a:gsLst>
            <a:gs pos="0">
              <a:schemeClr val="accent2">
                <a:hueOff val="-846939"/>
                <a:satOff val="4057"/>
                <a:lumOff val="3753"/>
                <a:alphaOff val="0"/>
                <a:tint val="96000"/>
                <a:lumMod val="100000"/>
              </a:schemeClr>
            </a:gs>
            <a:gs pos="78000">
              <a:schemeClr val="accent2">
                <a:hueOff val="-846939"/>
                <a:satOff val="4057"/>
                <a:lumOff val="3753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846939"/>
              <a:satOff val="4057"/>
              <a:lumOff val="37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58FD10-3A09-4B4F-809B-2894B7B65240}">
      <dsp:nvSpPr>
        <dsp:cNvPr id="0" name=""/>
        <dsp:cNvSpPr/>
      </dsp:nvSpPr>
      <dsp:spPr>
        <a:xfrm>
          <a:off x="0" y="1244895"/>
          <a:ext cx="6628804" cy="6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Onboarding, Communication and TDT Training</a:t>
          </a:r>
          <a:endParaRPr lang="en-US" sz="2400" kern="1200" dirty="0"/>
        </a:p>
      </dsp:txBody>
      <dsp:txXfrm>
        <a:off x="0" y="1244895"/>
        <a:ext cx="6628804" cy="622447"/>
      </dsp:txXfrm>
    </dsp:sp>
    <dsp:sp modelId="{6F835FAF-FDA8-421F-AB0F-2B5554902C3B}">
      <dsp:nvSpPr>
        <dsp:cNvPr id="0" name=""/>
        <dsp:cNvSpPr/>
      </dsp:nvSpPr>
      <dsp:spPr>
        <a:xfrm>
          <a:off x="0" y="1867342"/>
          <a:ext cx="6628804" cy="0"/>
        </a:xfrm>
        <a:prstGeom prst="line">
          <a:avLst/>
        </a:prstGeom>
        <a:gradFill rotWithShape="0">
          <a:gsLst>
            <a:gs pos="0">
              <a:schemeClr val="accent2">
                <a:hueOff val="-1270408"/>
                <a:satOff val="6086"/>
                <a:lumOff val="5630"/>
                <a:alphaOff val="0"/>
                <a:tint val="96000"/>
                <a:lumMod val="100000"/>
              </a:schemeClr>
            </a:gs>
            <a:gs pos="78000">
              <a:schemeClr val="accent2">
                <a:hueOff val="-1270408"/>
                <a:satOff val="6086"/>
                <a:lumOff val="563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270408"/>
              <a:satOff val="6086"/>
              <a:lumOff val="563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2EB7F7-F005-4236-9CE6-B6BCF78AE556}">
      <dsp:nvSpPr>
        <dsp:cNvPr id="0" name=""/>
        <dsp:cNvSpPr/>
      </dsp:nvSpPr>
      <dsp:spPr>
        <a:xfrm>
          <a:off x="0" y="1867342"/>
          <a:ext cx="6628804" cy="6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Logistics</a:t>
          </a:r>
        </a:p>
      </dsp:txBody>
      <dsp:txXfrm>
        <a:off x="0" y="1867342"/>
        <a:ext cx="6628804" cy="622447"/>
      </dsp:txXfrm>
    </dsp:sp>
    <dsp:sp modelId="{CCC0353C-36BD-41A3-A71B-7AA773025C00}">
      <dsp:nvSpPr>
        <dsp:cNvPr id="0" name=""/>
        <dsp:cNvSpPr/>
      </dsp:nvSpPr>
      <dsp:spPr>
        <a:xfrm>
          <a:off x="0" y="2489790"/>
          <a:ext cx="6628804" cy="0"/>
        </a:xfrm>
        <a:prstGeom prst="line">
          <a:avLst/>
        </a:prstGeom>
        <a:gradFill rotWithShape="0">
          <a:gsLst>
            <a:gs pos="0">
              <a:schemeClr val="accent2">
                <a:hueOff val="-1693878"/>
                <a:satOff val="8114"/>
                <a:lumOff val="7507"/>
                <a:alphaOff val="0"/>
                <a:tint val="96000"/>
                <a:lumMod val="100000"/>
              </a:schemeClr>
            </a:gs>
            <a:gs pos="78000">
              <a:schemeClr val="accent2">
                <a:hueOff val="-1693878"/>
                <a:satOff val="8114"/>
                <a:lumOff val="7507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693878"/>
              <a:satOff val="8114"/>
              <a:lumOff val="750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A62AA-7EBA-48B3-BEB3-2CA2EB08DD18}">
      <dsp:nvSpPr>
        <dsp:cNvPr id="0" name=""/>
        <dsp:cNvSpPr/>
      </dsp:nvSpPr>
      <dsp:spPr>
        <a:xfrm>
          <a:off x="0" y="2489790"/>
          <a:ext cx="6628804" cy="6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Event cycle</a:t>
          </a:r>
          <a:endParaRPr lang="en-US" sz="2400" kern="1200" dirty="0"/>
        </a:p>
      </dsp:txBody>
      <dsp:txXfrm>
        <a:off x="0" y="2489790"/>
        <a:ext cx="6628804" cy="622447"/>
      </dsp:txXfrm>
    </dsp:sp>
    <dsp:sp modelId="{09F54480-BF6F-4012-B4B6-92230107439F}">
      <dsp:nvSpPr>
        <dsp:cNvPr id="0" name=""/>
        <dsp:cNvSpPr/>
      </dsp:nvSpPr>
      <dsp:spPr>
        <a:xfrm>
          <a:off x="0" y="3112238"/>
          <a:ext cx="6628804" cy="0"/>
        </a:xfrm>
        <a:prstGeom prst="line">
          <a:avLst/>
        </a:prstGeom>
        <a:gradFill rotWithShape="0">
          <a:gsLst>
            <a:gs pos="0">
              <a:schemeClr val="accent2">
                <a:hueOff val="-2117347"/>
                <a:satOff val="10143"/>
                <a:lumOff val="9384"/>
                <a:alphaOff val="0"/>
                <a:tint val="96000"/>
                <a:lumMod val="100000"/>
              </a:schemeClr>
            </a:gs>
            <a:gs pos="78000">
              <a:schemeClr val="accent2">
                <a:hueOff val="-2117347"/>
                <a:satOff val="10143"/>
                <a:lumOff val="9384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117347"/>
              <a:satOff val="10143"/>
              <a:lumOff val="938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AFAC4-76EE-4DAB-91D2-F98BF966E332}">
      <dsp:nvSpPr>
        <dsp:cNvPr id="0" name=""/>
        <dsp:cNvSpPr/>
      </dsp:nvSpPr>
      <dsp:spPr>
        <a:xfrm>
          <a:off x="0" y="3112238"/>
          <a:ext cx="6628804" cy="6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Expectations and Best Practice</a:t>
          </a:r>
          <a:endParaRPr lang="en-US" sz="2400" kern="1200" dirty="0"/>
        </a:p>
      </dsp:txBody>
      <dsp:txXfrm>
        <a:off x="0" y="3112238"/>
        <a:ext cx="6628804" cy="622447"/>
      </dsp:txXfrm>
    </dsp:sp>
    <dsp:sp modelId="{12D19B4E-FAB4-46FC-9C04-8487C2C44DD5}">
      <dsp:nvSpPr>
        <dsp:cNvPr id="0" name=""/>
        <dsp:cNvSpPr/>
      </dsp:nvSpPr>
      <dsp:spPr>
        <a:xfrm>
          <a:off x="0" y="3734685"/>
          <a:ext cx="6628804" cy="0"/>
        </a:xfrm>
        <a:prstGeom prst="line">
          <a:avLst/>
        </a:prstGeom>
        <a:gradFill rotWithShape="0">
          <a:gsLst>
            <a:gs pos="0">
              <a:schemeClr val="accent2">
                <a:hueOff val="-2540817"/>
                <a:satOff val="12171"/>
                <a:lumOff val="11260"/>
                <a:alphaOff val="0"/>
                <a:tint val="96000"/>
                <a:lumMod val="100000"/>
              </a:schemeClr>
            </a:gs>
            <a:gs pos="78000">
              <a:schemeClr val="accent2">
                <a:hueOff val="-2540817"/>
                <a:satOff val="12171"/>
                <a:lumOff val="1126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540817"/>
              <a:satOff val="12171"/>
              <a:lumOff val="1126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C7DE2-F53A-4717-A6DD-88FAF593B435}">
      <dsp:nvSpPr>
        <dsp:cNvPr id="0" name=""/>
        <dsp:cNvSpPr/>
      </dsp:nvSpPr>
      <dsp:spPr>
        <a:xfrm>
          <a:off x="0" y="3734685"/>
          <a:ext cx="6628804" cy="6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SLAs and Payment</a:t>
          </a:r>
        </a:p>
      </dsp:txBody>
      <dsp:txXfrm>
        <a:off x="0" y="3734685"/>
        <a:ext cx="6628804" cy="622447"/>
      </dsp:txXfrm>
    </dsp:sp>
    <dsp:sp modelId="{6EC287D2-45FA-42A2-A32F-6343F0C9B276}">
      <dsp:nvSpPr>
        <dsp:cNvPr id="0" name=""/>
        <dsp:cNvSpPr/>
      </dsp:nvSpPr>
      <dsp:spPr>
        <a:xfrm>
          <a:off x="0" y="4357133"/>
          <a:ext cx="6628804" cy="0"/>
        </a:xfrm>
        <a:prstGeom prst="line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EDD41-8EEE-478E-8C00-8A966958823B}">
      <dsp:nvSpPr>
        <dsp:cNvPr id="0" name=""/>
        <dsp:cNvSpPr/>
      </dsp:nvSpPr>
      <dsp:spPr>
        <a:xfrm>
          <a:off x="0" y="4357133"/>
          <a:ext cx="6628804" cy="622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Networking </a:t>
          </a:r>
          <a:endParaRPr lang="en-US" sz="2400" kern="1200" dirty="0"/>
        </a:p>
      </dsp:txBody>
      <dsp:txXfrm>
        <a:off x="0" y="4357133"/>
        <a:ext cx="6628804" cy="622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1FD5D-BB32-48A6-9DE2-E91120499BF0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Experienced Teachers and Leaders </a:t>
          </a:r>
        </a:p>
      </dsp:txBody>
      <dsp:txXfrm>
        <a:off x="0" y="194592"/>
        <a:ext cx="2686347" cy="1611808"/>
      </dsp:txXfrm>
    </dsp:sp>
    <dsp:sp modelId="{990EB661-3A89-48EB-8EE3-FC3AED0AD4CC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Knowledge of the ECF evidence base</a:t>
          </a:r>
        </a:p>
      </dsp:txBody>
      <dsp:txXfrm>
        <a:off x="2954982" y="194592"/>
        <a:ext cx="2686347" cy="1611808"/>
      </dsp:txXfrm>
    </dsp:sp>
    <dsp:sp modelId="{5B2B8EDF-2D54-4EFD-83FD-2F14B96C0E41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Knowledge of the framework and the </a:t>
          </a:r>
          <a:r>
            <a:rPr lang="en-US" sz="2600" kern="1200" dirty="0" err="1"/>
            <a:t>programme</a:t>
          </a:r>
          <a:endParaRPr lang="en-US" sz="2600" kern="1200" dirty="0"/>
        </a:p>
      </dsp:txBody>
      <dsp:txXfrm>
        <a:off x="5909964" y="194592"/>
        <a:ext cx="2686347" cy="1611808"/>
      </dsp:txXfrm>
    </dsp:sp>
    <dsp:sp modelId="{96627FA4-4188-434A-9473-3181089F1DB1}">
      <dsp:nvSpPr>
        <dsp:cNvPr id="0" name=""/>
        <dsp:cNvSpPr/>
      </dsp:nvSpPr>
      <dsp:spPr>
        <a:xfrm>
          <a:off x="0" y="2075035"/>
          <a:ext cx="2686347" cy="1611808"/>
        </a:xfrm>
        <a:prstGeom prst="rect">
          <a:avLst/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Excellent facilitation skills </a:t>
          </a:r>
        </a:p>
      </dsp:txBody>
      <dsp:txXfrm>
        <a:off x="0" y="2075035"/>
        <a:ext cx="2686347" cy="1611808"/>
      </dsp:txXfrm>
    </dsp:sp>
    <dsp:sp modelId="{9E579C64-E74C-4308-AAEC-5B8C3CB3C809}">
      <dsp:nvSpPr>
        <dsp:cNvPr id="0" name=""/>
        <dsp:cNvSpPr/>
      </dsp:nvSpPr>
      <dsp:spPr>
        <a:xfrm>
          <a:off x="2954982" y="2075035"/>
          <a:ext cx="2686347" cy="1611808"/>
        </a:xfrm>
        <a:prstGeom prst="rect">
          <a:avLst/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Engaging Communicators </a:t>
          </a:r>
        </a:p>
      </dsp:txBody>
      <dsp:txXfrm>
        <a:off x="2954982" y="2075035"/>
        <a:ext cx="2686347" cy="1611808"/>
      </dsp:txXfrm>
    </dsp:sp>
    <dsp:sp modelId="{70BDDF3E-4136-4894-92F1-6F5470C68F7F}">
      <dsp:nvSpPr>
        <dsp:cNvPr id="0" name=""/>
        <dsp:cNvSpPr/>
      </dsp:nvSpPr>
      <dsp:spPr>
        <a:xfrm>
          <a:off x="5909964" y="2075035"/>
          <a:ext cx="2686347" cy="1611808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Reliable, responsive, reflective </a:t>
          </a:r>
        </a:p>
      </dsp:txBody>
      <dsp:txXfrm>
        <a:off x="5909964" y="2075035"/>
        <a:ext cx="2686347" cy="161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7C8F2-C947-4570-B4F7-AF455404371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71B4C-5672-4BA8-B95E-503682D96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6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30 minute briefing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B4C-5672-4BA8-B95E-503682D968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24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B4C-5672-4BA8-B95E-503682D968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57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DB8-E0C0-44C9-9FF5-6B61A5DBBF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7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B4C-5672-4BA8-B95E-503682D968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B4C-5672-4BA8-B95E-503682D968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6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B4C-5672-4BA8-B95E-503682D968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Leadership qualifications like this but over 18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B4C-5672-4BA8-B95E-503682D968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4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B4C-5672-4BA8-B95E-503682D968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5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SLAs not yet been distributed and signed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DB8-E0C0-44C9-9FF5-6B61A5DBBF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96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B4C-5672-4BA8-B95E-503682D968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34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B4C-5672-4BA8-B95E-503682D968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2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B4C-5672-4BA8-B95E-503682D968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49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8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0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05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2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679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5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8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7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9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1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4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0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8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96958-5792-4A3D-AFAA-71ADC5D795F6}"/>
              </a:ext>
            </a:extLst>
          </p:cNvPr>
          <p:cNvSpPr txBox="1"/>
          <p:nvPr/>
        </p:nvSpPr>
        <p:spPr>
          <a:xfrm>
            <a:off x="7181723" y="1905959"/>
            <a:ext cx="4512989" cy="222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Facilitation with Tudor Grange Teaching School Hub</a:t>
            </a: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6A48E97-4C27-FF0B-C7C6-567D177AB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1" y="2056085"/>
            <a:ext cx="3856774" cy="28347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01D3E1-DAD7-BE1A-9488-A4F15DBD60D8}"/>
              </a:ext>
            </a:extLst>
          </p:cNvPr>
          <p:cNvSpPr txBox="1"/>
          <p:nvPr/>
        </p:nvSpPr>
        <p:spPr>
          <a:xfrm>
            <a:off x="7181725" y="4133688"/>
            <a:ext cx="4512988" cy="991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rgbClr val="FFFFFF"/>
                </a:solidFill>
              </a:rPr>
              <a:t>Summer 2023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7734-0444-0395-C6CF-827C401B5BCA}"/>
              </a:ext>
            </a:extLst>
          </p:cNvPr>
          <p:cNvSpPr txBox="1"/>
          <p:nvPr/>
        </p:nvSpPr>
        <p:spPr>
          <a:xfrm>
            <a:off x="409575" y="361950"/>
            <a:ext cx="713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Logistics: Zoom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E5B5B-8E4F-AF90-331E-F7C18F68F117}"/>
              </a:ext>
            </a:extLst>
          </p:cNvPr>
          <p:cNvSpPr txBox="1"/>
          <p:nvPr/>
        </p:nvSpPr>
        <p:spPr>
          <a:xfrm>
            <a:off x="561975" y="1304827"/>
            <a:ext cx="3819830" cy="455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on TDT Learn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Supplementary document on website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Drop in sessions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organize specific zoom sessions to troubleshoot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Worth practicing!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5F096-D52F-05A0-96CB-DAF1C9E8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290" y="824491"/>
            <a:ext cx="2724348" cy="2604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181EA2-0EB3-DE5F-716F-EB7251E08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102" y="2075445"/>
            <a:ext cx="2597190" cy="213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E1DFC-4D19-5264-58C8-41FF71405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286" y="2548620"/>
            <a:ext cx="3418372" cy="370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86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53">
            <a:extLst>
              <a:ext uri="{FF2B5EF4-FFF2-40B4-BE49-F238E27FC236}">
                <a16:creationId xmlns:a16="http://schemas.microsoft.com/office/drawing/2014/main" id="{6006B634-74C1-D650-B06F-2415E39D0A7B}"/>
              </a:ext>
            </a:extLst>
          </p:cNvPr>
          <p:cNvSpPr/>
          <p:nvPr/>
        </p:nvSpPr>
        <p:spPr>
          <a:xfrm rot="10800000">
            <a:off x="10662057" y="2927559"/>
            <a:ext cx="333855" cy="71779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FFDF8423-2BE1-7EA6-7F9D-D65B6CE8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9" y="-1986705"/>
            <a:ext cx="10335287" cy="9540265"/>
          </a:xfrm>
          <a:prstGeom prst="rect">
            <a:avLst/>
          </a:prstGeom>
        </p:spPr>
      </p:pic>
      <p:sp>
        <p:nvSpPr>
          <p:cNvPr id="54" name="Down Arrow 53">
            <a:extLst>
              <a:ext uri="{FF2B5EF4-FFF2-40B4-BE49-F238E27FC236}">
                <a16:creationId xmlns:a16="http://schemas.microsoft.com/office/drawing/2014/main" id="{F25EA82B-20C6-0DE9-3E01-889846FE578A}"/>
              </a:ext>
            </a:extLst>
          </p:cNvPr>
          <p:cNvSpPr/>
          <p:nvPr/>
        </p:nvSpPr>
        <p:spPr>
          <a:xfrm rot="10800000">
            <a:off x="10635469" y="1152007"/>
            <a:ext cx="333855" cy="71779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7DEDAAAD-23A1-6168-5AF3-96D99A887C9C}"/>
              </a:ext>
            </a:extLst>
          </p:cNvPr>
          <p:cNvSpPr/>
          <p:nvPr/>
        </p:nvSpPr>
        <p:spPr>
          <a:xfrm>
            <a:off x="8831718" y="2080260"/>
            <a:ext cx="764138" cy="3437663"/>
          </a:xfrm>
          <a:prstGeom prst="bentArrow">
            <a:avLst>
              <a:gd name="adj1" fmla="val 21766"/>
              <a:gd name="adj2" fmla="val 25000"/>
              <a:gd name="adj3" fmla="val 25000"/>
              <a:gd name="adj4" fmla="val 43750"/>
            </a:avLst>
          </a:prstGeom>
          <a:solidFill>
            <a:schemeClr val="accent3"/>
          </a:soli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533F1A1F-2AAE-9954-1834-C9C5C8A4C08A}"/>
              </a:ext>
            </a:extLst>
          </p:cNvPr>
          <p:cNvSpPr/>
          <p:nvPr/>
        </p:nvSpPr>
        <p:spPr>
          <a:xfrm rot="16200000">
            <a:off x="4060457" y="5572414"/>
            <a:ext cx="333855" cy="71779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D16BFEBA-311F-4853-5E84-263DA02A96AB}"/>
              </a:ext>
            </a:extLst>
          </p:cNvPr>
          <p:cNvSpPr/>
          <p:nvPr/>
        </p:nvSpPr>
        <p:spPr>
          <a:xfrm rot="16200000">
            <a:off x="6597600" y="5550438"/>
            <a:ext cx="333855" cy="817365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FFDD14A9-E94D-579B-86CD-9FC11E49AB61}"/>
              </a:ext>
            </a:extLst>
          </p:cNvPr>
          <p:cNvSpPr/>
          <p:nvPr/>
        </p:nvSpPr>
        <p:spPr>
          <a:xfrm rot="16200000">
            <a:off x="9178662" y="5580648"/>
            <a:ext cx="333855" cy="71779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80C88684-7F37-85F4-32D5-98CC005FA964}"/>
              </a:ext>
            </a:extLst>
          </p:cNvPr>
          <p:cNvSpPr/>
          <p:nvPr/>
        </p:nvSpPr>
        <p:spPr>
          <a:xfrm rot="10800000">
            <a:off x="10687147" y="4708736"/>
            <a:ext cx="333855" cy="961717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810E809B-A37B-D3F3-24E4-2F965E662100}"/>
              </a:ext>
            </a:extLst>
          </p:cNvPr>
          <p:cNvSpPr/>
          <p:nvPr/>
        </p:nvSpPr>
        <p:spPr>
          <a:xfrm rot="16200000">
            <a:off x="1673243" y="5600225"/>
            <a:ext cx="333855" cy="71779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79BBED7B-1CE4-E6D4-76DE-7D628C1201C1}"/>
              </a:ext>
            </a:extLst>
          </p:cNvPr>
          <p:cNvSpPr/>
          <p:nvPr/>
        </p:nvSpPr>
        <p:spPr>
          <a:xfrm>
            <a:off x="1527296" y="1068031"/>
            <a:ext cx="351746" cy="613623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1DBF4C30-65D7-D45D-2765-3C69A0467E09}"/>
              </a:ext>
            </a:extLst>
          </p:cNvPr>
          <p:cNvSpPr/>
          <p:nvPr/>
        </p:nvSpPr>
        <p:spPr>
          <a:xfrm>
            <a:off x="840795" y="2991039"/>
            <a:ext cx="333855" cy="43173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0EBE57D7-3E03-E159-D095-E8A30E43819F}"/>
              </a:ext>
            </a:extLst>
          </p:cNvPr>
          <p:cNvSpPr/>
          <p:nvPr/>
        </p:nvSpPr>
        <p:spPr>
          <a:xfrm>
            <a:off x="2272838" y="2987313"/>
            <a:ext cx="333855" cy="43173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242712EA-8E9F-2E67-950F-31D25C99AF1B}"/>
              </a:ext>
            </a:extLst>
          </p:cNvPr>
          <p:cNvSpPr/>
          <p:nvPr/>
        </p:nvSpPr>
        <p:spPr>
          <a:xfrm>
            <a:off x="847850" y="4462278"/>
            <a:ext cx="333855" cy="49464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8670780A-9013-E27D-E76C-58F9E80A9660}"/>
              </a:ext>
            </a:extLst>
          </p:cNvPr>
          <p:cNvSpPr/>
          <p:nvPr/>
        </p:nvSpPr>
        <p:spPr>
          <a:xfrm>
            <a:off x="2319496" y="4422910"/>
            <a:ext cx="333855" cy="50504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2DA7668-0D04-F659-6798-31B18D420205}"/>
              </a:ext>
            </a:extLst>
          </p:cNvPr>
          <p:cNvSpPr/>
          <p:nvPr/>
        </p:nvSpPr>
        <p:spPr>
          <a:xfrm>
            <a:off x="619891" y="1754408"/>
            <a:ext cx="2160000" cy="1173151"/>
          </a:xfrm>
          <a:custGeom>
            <a:avLst/>
            <a:gdLst>
              <a:gd name="connsiteX0" fmla="*/ 0 w 2263576"/>
              <a:gd name="connsiteY0" fmla="*/ 135815 h 1358146"/>
              <a:gd name="connsiteX1" fmla="*/ 135815 w 2263576"/>
              <a:gd name="connsiteY1" fmla="*/ 0 h 1358146"/>
              <a:gd name="connsiteX2" fmla="*/ 2127761 w 2263576"/>
              <a:gd name="connsiteY2" fmla="*/ 0 h 1358146"/>
              <a:gd name="connsiteX3" fmla="*/ 2263576 w 2263576"/>
              <a:gd name="connsiteY3" fmla="*/ 135815 h 1358146"/>
              <a:gd name="connsiteX4" fmla="*/ 2263576 w 2263576"/>
              <a:gd name="connsiteY4" fmla="*/ 1222331 h 1358146"/>
              <a:gd name="connsiteX5" fmla="*/ 2127761 w 2263576"/>
              <a:gd name="connsiteY5" fmla="*/ 1358146 h 1358146"/>
              <a:gd name="connsiteX6" fmla="*/ 135815 w 2263576"/>
              <a:gd name="connsiteY6" fmla="*/ 1358146 h 1358146"/>
              <a:gd name="connsiteX7" fmla="*/ 0 w 2263576"/>
              <a:gd name="connsiteY7" fmla="*/ 1222331 h 1358146"/>
              <a:gd name="connsiteX8" fmla="*/ 0 w 2263576"/>
              <a:gd name="connsiteY8" fmla="*/ 135815 h 13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576" h="1358146">
                <a:moveTo>
                  <a:pt x="0" y="135815"/>
                </a:moveTo>
                <a:cubicBezTo>
                  <a:pt x="0" y="60806"/>
                  <a:pt x="60806" y="0"/>
                  <a:pt x="135815" y="0"/>
                </a:cubicBezTo>
                <a:lnTo>
                  <a:pt x="2127761" y="0"/>
                </a:lnTo>
                <a:cubicBezTo>
                  <a:pt x="2202770" y="0"/>
                  <a:pt x="2263576" y="60806"/>
                  <a:pt x="2263576" y="135815"/>
                </a:cubicBezTo>
                <a:lnTo>
                  <a:pt x="2263576" y="1222331"/>
                </a:lnTo>
                <a:cubicBezTo>
                  <a:pt x="2263576" y="1297340"/>
                  <a:pt x="2202770" y="1358146"/>
                  <a:pt x="2127761" y="1358146"/>
                </a:cubicBezTo>
                <a:lnTo>
                  <a:pt x="135815" y="1358146"/>
                </a:lnTo>
                <a:cubicBezTo>
                  <a:pt x="60806" y="1358146"/>
                  <a:pt x="0" y="1297340"/>
                  <a:pt x="0" y="1222331"/>
                </a:cubicBezTo>
                <a:lnTo>
                  <a:pt x="0" y="135815"/>
                </a:lnTo>
                <a:close/>
              </a:path>
            </a:pathLst>
          </a:custGeom>
          <a:solidFill>
            <a:srgbClr val="1A553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89636"/>
              <a:satOff val="-4355"/>
              <a:lumOff val="-2941"/>
              <a:alphaOff val="0"/>
            </a:schemeClr>
          </a:fillRef>
          <a:effectRef idx="0">
            <a:schemeClr val="accent5">
              <a:hueOff val="-1689636"/>
              <a:satOff val="-4355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39" tIns="100739" rIns="100739" bIns="1007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latin typeface="Arvo" panose="02000000000000000000" pitchFamily="2" charset="77"/>
              </a:rPr>
              <a:t>Complete TDT training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4C1F3C5-832C-6179-7922-75CCCC497DB7}"/>
              </a:ext>
            </a:extLst>
          </p:cNvPr>
          <p:cNvSpPr/>
          <p:nvPr/>
        </p:nvSpPr>
        <p:spPr>
          <a:xfrm>
            <a:off x="193069" y="5217406"/>
            <a:ext cx="1597448" cy="1454384"/>
          </a:xfrm>
          <a:custGeom>
            <a:avLst/>
            <a:gdLst>
              <a:gd name="connsiteX0" fmla="*/ 0 w 2263576"/>
              <a:gd name="connsiteY0" fmla="*/ 135815 h 1358146"/>
              <a:gd name="connsiteX1" fmla="*/ 135815 w 2263576"/>
              <a:gd name="connsiteY1" fmla="*/ 0 h 1358146"/>
              <a:gd name="connsiteX2" fmla="*/ 2127761 w 2263576"/>
              <a:gd name="connsiteY2" fmla="*/ 0 h 1358146"/>
              <a:gd name="connsiteX3" fmla="*/ 2263576 w 2263576"/>
              <a:gd name="connsiteY3" fmla="*/ 135815 h 1358146"/>
              <a:gd name="connsiteX4" fmla="*/ 2263576 w 2263576"/>
              <a:gd name="connsiteY4" fmla="*/ 1222331 h 1358146"/>
              <a:gd name="connsiteX5" fmla="*/ 2127761 w 2263576"/>
              <a:gd name="connsiteY5" fmla="*/ 1358146 h 1358146"/>
              <a:gd name="connsiteX6" fmla="*/ 135815 w 2263576"/>
              <a:gd name="connsiteY6" fmla="*/ 1358146 h 1358146"/>
              <a:gd name="connsiteX7" fmla="*/ 0 w 2263576"/>
              <a:gd name="connsiteY7" fmla="*/ 1222331 h 1358146"/>
              <a:gd name="connsiteX8" fmla="*/ 0 w 2263576"/>
              <a:gd name="connsiteY8" fmla="*/ 135815 h 13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576" h="1358146">
                <a:moveTo>
                  <a:pt x="0" y="135815"/>
                </a:moveTo>
                <a:cubicBezTo>
                  <a:pt x="0" y="60806"/>
                  <a:pt x="60806" y="0"/>
                  <a:pt x="135815" y="0"/>
                </a:cubicBezTo>
                <a:lnTo>
                  <a:pt x="2127761" y="0"/>
                </a:lnTo>
                <a:cubicBezTo>
                  <a:pt x="2202770" y="0"/>
                  <a:pt x="2263576" y="60806"/>
                  <a:pt x="2263576" y="135815"/>
                </a:cubicBezTo>
                <a:lnTo>
                  <a:pt x="2263576" y="1222331"/>
                </a:lnTo>
                <a:cubicBezTo>
                  <a:pt x="2263576" y="1297340"/>
                  <a:pt x="2202770" y="1358146"/>
                  <a:pt x="2127761" y="1358146"/>
                </a:cubicBezTo>
                <a:lnTo>
                  <a:pt x="135815" y="1358146"/>
                </a:lnTo>
                <a:cubicBezTo>
                  <a:pt x="60806" y="1358146"/>
                  <a:pt x="0" y="1297340"/>
                  <a:pt x="0" y="1222331"/>
                </a:cubicBezTo>
                <a:lnTo>
                  <a:pt x="0" y="135815"/>
                </a:lnTo>
                <a:close/>
              </a:path>
            </a:pathLst>
          </a:custGeom>
          <a:solidFill>
            <a:srgbClr val="1A553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534453"/>
              <a:satOff val="-6532"/>
              <a:lumOff val="-4412"/>
              <a:alphaOff val="0"/>
            </a:schemeClr>
          </a:fillRef>
          <a:effectRef idx="0">
            <a:schemeClr val="accent5">
              <a:hueOff val="-2534453"/>
              <a:satOff val="-6532"/>
              <a:lumOff val="-4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39" tIns="100739" rIns="100739" bIns="100739" numCol="1" spcCol="127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dirty="0">
                <a:latin typeface="Arvo" panose="02000000000000000000" pitchFamily="2" charset="77"/>
              </a:rPr>
              <a:t>Engage with catch-up materials </a:t>
            </a:r>
            <a:endParaRPr lang="en-GB" sz="1600" kern="1200" dirty="0">
              <a:latin typeface="Arvo" panose="02000000000000000000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A321DEE-C03F-A924-4295-43536B4BC663}"/>
              </a:ext>
            </a:extLst>
          </p:cNvPr>
          <p:cNvSpPr/>
          <p:nvPr/>
        </p:nvSpPr>
        <p:spPr>
          <a:xfrm>
            <a:off x="2231282" y="5212352"/>
            <a:ext cx="1597448" cy="1454384"/>
          </a:xfrm>
          <a:custGeom>
            <a:avLst/>
            <a:gdLst>
              <a:gd name="connsiteX0" fmla="*/ 0 w 2263576"/>
              <a:gd name="connsiteY0" fmla="*/ 135815 h 1358146"/>
              <a:gd name="connsiteX1" fmla="*/ 135815 w 2263576"/>
              <a:gd name="connsiteY1" fmla="*/ 0 h 1358146"/>
              <a:gd name="connsiteX2" fmla="*/ 2127761 w 2263576"/>
              <a:gd name="connsiteY2" fmla="*/ 0 h 1358146"/>
              <a:gd name="connsiteX3" fmla="*/ 2263576 w 2263576"/>
              <a:gd name="connsiteY3" fmla="*/ 135815 h 1358146"/>
              <a:gd name="connsiteX4" fmla="*/ 2263576 w 2263576"/>
              <a:gd name="connsiteY4" fmla="*/ 1222331 h 1358146"/>
              <a:gd name="connsiteX5" fmla="*/ 2127761 w 2263576"/>
              <a:gd name="connsiteY5" fmla="*/ 1358146 h 1358146"/>
              <a:gd name="connsiteX6" fmla="*/ 135815 w 2263576"/>
              <a:gd name="connsiteY6" fmla="*/ 1358146 h 1358146"/>
              <a:gd name="connsiteX7" fmla="*/ 0 w 2263576"/>
              <a:gd name="connsiteY7" fmla="*/ 1222331 h 1358146"/>
              <a:gd name="connsiteX8" fmla="*/ 0 w 2263576"/>
              <a:gd name="connsiteY8" fmla="*/ 135815 h 13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576" h="1358146">
                <a:moveTo>
                  <a:pt x="0" y="135815"/>
                </a:moveTo>
                <a:cubicBezTo>
                  <a:pt x="0" y="60806"/>
                  <a:pt x="60806" y="0"/>
                  <a:pt x="135815" y="0"/>
                </a:cubicBezTo>
                <a:lnTo>
                  <a:pt x="2127761" y="0"/>
                </a:lnTo>
                <a:cubicBezTo>
                  <a:pt x="2202770" y="0"/>
                  <a:pt x="2263576" y="60806"/>
                  <a:pt x="2263576" y="135815"/>
                </a:cubicBezTo>
                <a:lnTo>
                  <a:pt x="2263576" y="1222331"/>
                </a:lnTo>
                <a:cubicBezTo>
                  <a:pt x="2263576" y="1297340"/>
                  <a:pt x="2202770" y="1358146"/>
                  <a:pt x="2127761" y="1358146"/>
                </a:cubicBezTo>
                <a:lnTo>
                  <a:pt x="135815" y="1358146"/>
                </a:lnTo>
                <a:cubicBezTo>
                  <a:pt x="60806" y="1358146"/>
                  <a:pt x="0" y="1297340"/>
                  <a:pt x="0" y="1222331"/>
                </a:cubicBezTo>
                <a:lnTo>
                  <a:pt x="0" y="135815"/>
                </a:lnTo>
                <a:close/>
              </a:path>
            </a:pathLst>
          </a:custGeom>
          <a:solidFill>
            <a:srgbClr val="1A553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39" tIns="100739" rIns="100739" bIns="1007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latin typeface="Arvo" panose="02000000000000000000" pitchFamily="2" charset="77"/>
              </a:rPr>
              <a:t>Liaise with</a:t>
            </a:r>
            <a:br>
              <a:rPr lang="en-GB" sz="1600" kern="1200" dirty="0">
                <a:latin typeface="Arvo" panose="02000000000000000000" pitchFamily="2" charset="77"/>
              </a:rPr>
            </a:br>
            <a:r>
              <a:rPr lang="en-GB" sz="1600" kern="1200" dirty="0">
                <a:latin typeface="Arvo" panose="02000000000000000000" pitchFamily="2" charset="77"/>
              </a:rPr>
              <a:t>co-facilitators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997D06E-88FC-14D1-F15D-955591993CDD}"/>
              </a:ext>
            </a:extLst>
          </p:cNvPr>
          <p:cNvSpPr/>
          <p:nvPr/>
        </p:nvSpPr>
        <p:spPr>
          <a:xfrm>
            <a:off x="4549654" y="5217406"/>
            <a:ext cx="2104501" cy="1483430"/>
          </a:xfrm>
          <a:custGeom>
            <a:avLst/>
            <a:gdLst>
              <a:gd name="connsiteX0" fmla="*/ 0 w 2263576"/>
              <a:gd name="connsiteY0" fmla="*/ 135815 h 1358146"/>
              <a:gd name="connsiteX1" fmla="*/ 135815 w 2263576"/>
              <a:gd name="connsiteY1" fmla="*/ 0 h 1358146"/>
              <a:gd name="connsiteX2" fmla="*/ 2127761 w 2263576"/>
              <a:gd name="connsiteY2" fmla="*/ 0 h 1358146"/>
              <a:gd name="connsiteX3" fmla="*/ 2263576 w 2263576"/>
              <a:gd name="connsiteY3" fmla="*/ 135815 h 1358146"/>
              <a:gd name="connsiteX4" fmla="*/ 2263576 w 2263576"/>
              <a:gd name="connsiteY4" fmla="*/ 1222331 h 1358146"/>
              <a:gd name="connsiteX5" fmla="*/ 2127761 w 2263576"/>
              <a:gd name="connsiteY5" fmla="*/ 1358146 h 1358146"/>
              <a:gd name="connsiteX6" fmla="*/ 135815 w 2263576"/>
              <a:gd name="connsiteY6" fmla="*/ 1358146 h 1358146"/>
              <a:gd name="connsiteX7" fmla="*/ 0 w 2263576"/>
              <a:gd name="connsiteY7" fmla="*/ 1222331 h 1358146"/>
              <a:gd name="connsiteX8" fmla="*/ 0 w 2263576"/>
              <a:gd name="connsiteY8" fmla="*/ 135815 h 13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576" h="1358146">
                <a:moveTo>
                  <a:pt x="0" y="135815"/>
                </a:moveTo>
                <a:cubicBezTo>
                  <a:pt x="0" y="60806"/>
                  <a:pt x="60806" y="0"/>
                  <a:pt x="135815" y="0"/>
                </a:cubicBezTo>
                <a:lnTo>
                  <a:pt x="2127761" y="0"/>
                </a:lnTo>
                <a:cubicBezTo>
                  <a:pt x="2202770" y="0"/>
                  <a:pt x="2263576" y="60806"/>
                  <a:pt x="2263576" y="135815"/>
                </a:cubicBezTo>
                <a:lnTo>
                  <a:pt x="2263576" y="1222331"/>
                </a:lnTo>
                <a:cubicBezTo>
                  <a:pt x="2263576" y="1297340"/>
                  <a:pt x="2202770" y="1358146"/>
                  <a:pt x="2127761" y="1358146"/>
                </a:cubicBezTo>
                <a:lnTo>
                  <a:pt x="135815" y="1358146"/>
                </a:lnTo>
                <a:cubicBezTo>
                  <a:pt x="60806" y="1358146"/>
                  <a:pt x="0" y="1297340"/>
                  <a:pt x="0" y="1222331"/>
                </a:cubicBezTo>
                <a:lnTo>
                  <a:pt x="0" y="135815"/>
                </a:lnTo>
                <a:close/>
              </a:path>
            </a:pathLst>
          </a:custGeom>
          <a:solidFill>
            <a:srgbClr val="1A553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24089"/>
              <a:satOff val="-10887"/>
              <a:lumOff val="-7353"/>
              <a:alphaOff val="0"/>
            </a:schemeClr>
          </a:fillRef>
          <a:effectRef idx="0">
            <a:schemeClr val="accent5">
              <a:hueOff val="-4224089"/>
              <a:satOff val="-10887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39" tIns="100739" rIns="100739" bIns="1007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latin typeface="Arvo" panose="02000000000000000000" pitchFamily="2" charset="77"/>
              </a:rPr>
              <a:t>Finalise planning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C5E9104-3C66-1EFF-05E1-16B46F4FF705}"/>
              </a:ext>
            </a:extLst>
          </p:cNvPr>
          <p:cNvSpPr/>
          <p:nvPr/>
        </p:nvSpPr>
        <p:spPr>
          <a:xfrm>
            <a:off x="7119110" y="5189595"/>
            <a:ext cx="2104501" cy="1483430"/>
          </a:xfrm>
          <a:custGeom>
            <a:avLst/>
            <a:gdLst>
              <a:gd name="connsiteX0" fmla="*/ 0 w 2263576"/>
              <a:gd name="connsiteY0" fmla="*/ 135815 h 1358146"/>
              <a:gd name="connsiteX1" fmla="*/ 135815 w 2263576"/>
              <a:gd name="connsiteY1" fmla="*/ 0 h 1358146"/>
              <a:gd name="connsiteX2" fmla="*/ 2127761 w 2263576"/>
              <a:gd name="connsiteY2" fmla="*/ 0 h 1358146"/>
              <a:gd name="connsiteX3" fmla="*/ 2263576 w 2263576"/>
              <a:gd name="connsiteY3" fmla="*/ 135815 h 1358146"/>
              <a:gd name="connsiteX4" fmla="*/ 2263576 w 2263576"/>
              <a:gd name="connsiteY4" fmla="*/ 1222331 h 1358146"/>
              <a:gd name="connsiteX5" fmla="*/ 2127761 w 2263576"/>
              <a:gd name="connsiteY5" fmla="*/ 1358146 h 1358146"/>
              <a:gd name="connsiteX6" fmla="*/ 135815 w 2263576"/>
              <a:gd name="connsiteY6" fmla="*/ 1358146 h 1358146"/>
              <a:gd name="connsiteX7" fmla="*/ 0 w 2263576"/>
              <a:gd name="connsiteY7" fmla="*/ 1222331 h 1358146"/>
              <a:gd name="connsiteX8" fmla="*/ 0 w 2263576"/>
              <a:gd name="connsiteY8" fmla="*/ 135815 h 13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576" h="1358146">
                <a:moveTo>
                  <a:pt x="0" y="135815"/>
                </a:moveTo>
                <a:cubicBezTo>
                  <a:pt x="0" y="60806"/>
                  <a:pt x="60806" y="0"/>
                  <a:pt x="135815" y="0"/>
                </a:cubicBezTo>
                <a:lnTo>
                  <a:pt x="2127761" y="0"/>
                </a:lnTo>
                <a:cubicBezTo>
                  <a:pt x="2202770" y="0"/>
                  <a:pt x="2263576" y="60806"/>
                  <a:pt x="2263576" y="135815"/>
                </a:cubicBezTo>
                <a:lnTo>
                  <a:pt x="2263576" y="1222331"/>
                </a:lnTo>
                <a:cubicBezTo>
                  <a:pt x="2263576" y="1297340"/>
                  <a:pt x="2202770" y="1358146"/>
                  <a:pt x="2127761" y="1358146"/>
                </a:cubicBezTo>
                <a:lnTo>
                  <a:pt x="135815" y="1358146"/>
                </a:lnTo>
                <a:cubicBezTo>
                  <a:pt x="60806" y="1358146"/>
                  <a:pt x="0" y="1297340"/>
                  <a:pt x="0" y="1222331"/>
                </a:cubicBezTo>
                <a:lnTo>
                  <a:pt x="0" y="135815"/>
                </a:lnTo>
                <a:close/>
              </a:path>
            </a:pathLst>
          </a:custGeom>
          <a:solidFill>
            <a:srgbClr val="1A553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068907"/>
              <a:satOff val="-13064"/>
              <a:lumOff val="-8824"/>
              <a:alphaOff val="0"/>
            </a:schemeClr>
          </a:fillRef>
          <a:effectRef idx="0">
            <a:schemeClr val="accent5">
              <a:hueOff val="-5068907"/>
              <a:satOff val="-13064"/>
              <a:lumOff val="-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39" tIns="100739" rIns="100739" bIns="100739" numCol="1" spcCol="127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latin typeface="Arvo" panose="02000000000000000000" pitchFamily="2" charset="77"/>
              </a:rPr>
              <a:t>Complete event and </a:t>
            </a:r>
            <a:r>
              <a:rPr lang="en-GB" sz="1600" kern="1200">
                <a:latin typeface="Arvo" panose="02000000000000000000" pitchFamily="2" charset="77"/>
              </a:rPr>
              <a:t>share resources</a:t>
            </a:r>
            <a:endParaRPr lang="en-GB" sz="1600" kern="1200" dirty="0">
              <a:latin typeface="Arvo" panose="02000000000000000000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4E006B6-8FF4-EA3E-F6F4-2CCBB18ED615}"/>
              </a:ext>
            </a:extLst>
          </p:cNvPr>
          <p:cNvSpPr/>
          <p:nvPr/>
        </p:nvSpPr>
        <p:spPr>
          <a:xfrm>
            <a:off x="9702583" y="200011"/>
            <a:ext cx="2160000" cy="967848"/>
          </a:xfrm>
          <a:custGeom>
            <a:avLst/>
            <a:gdLst>
              <a:gd name="connsiteX0" fmla="*/ 0 w 2263576"/>
              <a:gd name="connsiteY0" fmla="*/ 135815 h 1358146"/>
              <a:gd name="connsiteX1" fmla="*/ 135815 w 2263576"/>
              <a:gd name="connsiteY1" fmla="*/ 0 h 1358146"/>
              <a:gd name="connsiteX2" fmla="*/ 2127761 w 2263576"/>
              <a:gd name="connsiteY2" fmla="*/ 0 h 1358146"/>
              <a:gd name="connsiteX3" fmla="*/ 2263576 w 2263576"/>
              <a:gd name="connsiteY3" fmla="*/ 135815 h 1358146"/>
              <a:gd name="connsiteX4" fmla="*/ 2263576 w 2263576"/>
              <a:gd name="connsiteY4" fmla="*/ 1222331 h 1358146"/>
              <a:gd name="connsiteX5" fmla="*/ 2127761 w 2263576"/>
              <a:gd name="connsiteY5" fmla="*/ 1358146 h 1358146"/>
              <a:gd name="connsiteX6" fmla="*/ 135815 w 2263576"/>
              <a:gd name="connsiteY6" fmla="*/ 1358146 h 1358146"/>
              <a:gd name="connsiteX7" fmla="*/ 0 w 2263576"/>
              <a:gd name="connsiteY7" fmla="*/ 1222331 h 1358146"/>
              <a:gd name="connsiteX8" fmla="*/ 0 w 2263576"/>
              <a:gd name="connsiteY8" fmla="*/ 135815 h 13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576" h="1358146">
                <a:moveTo>
                  <a:pt x="0" y="135815"/>
                </a:moveTo>
                <a:cubicBezTo>
                  <a:pt x="0" y="60806"/>
                  <a:pt x="60806" y="0"/>
                  <a:pt x="135815" y="0"/>
                </a:cubicBezTo>
                <a:lnTo>
                  <a:pt x="2127761" y="0"/>
                </a:lnTo>
                <a:cubicBezTo>
                  <a:pt x="2202770" y="0"/>
                  <a:pt x="2263576" y="60806"/>
                  <a:pt x="2263576" y="135815"/>
                </a:cubicBezTo>
                <a:lnTo>
                  <a:pt x="2263576" y="1222331"/>
                </a:lnTo>
                <a:cubicBezTo>
                  <a:pt x="2263576" y="1297340"/>
                  <a:pt x="2202770" y="1358146"/>
                  <a:pt x="2127761" y="1358146"/>
                </a:cubicBezTo>
                <a:lnTo>
                  <a:pt x="135815" y="1358146"/>
                </a:lnTo>
                <a:cubicBezTo>
                  <a:pt x="60806" y="1358146"/>
                  <a:pt x="0" y="1297340"/>
                  <a:pt x="0" y="1222331"/>
                </a:cubicBezTo>
                <a:lnTo>
                  <a:pt x="0" y="135815"/>
                </a:lnTo>
                <a:close/>
              </a:path>
            </a:pathLst>
          </a:custGeom>
          <a:solidFill>
            <a:srgbClr val="1A553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39" tIns="100739" rIns="100739" bIns="1007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latin typeface="Arvo" panose="02000000000000000000" pitchFamily="2" charset="77"/>
              </a:rPr>
              <a:t>Action feedback for next event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972D87EC-32EB-3402-4E52-7D68F30EB4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382138"/>
            <a:ext cx="2160000" cy="1596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F7D35EE-D06C-1863-7255-868F83D7EFC7}"/>
              </a:ext>
            </a:extLst>
          </p:cNvPr>
          <p:cNvSpPr txBox="1"/>
          <p:nvPr/>
        </p:nvSpPr>
        <p:spPr>
          <a:xfrm>
            <a:off x="4246167" y="2723574"/>
            <a:ext cx="4007019" cy="1328023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latin typeface="Arvo" panose="02000000000000000000" pitchFamily="2" charset="77"/>
              </a:rPr>
              <a:t>FACILITATOR EVENT CYCLE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C159CC1-05BE-EB2F-6482-8367C5E781B8}"/>
              </a:ext>
            </a:extLst>
          </p:cNvPr>
          <p:cNvSpPr>
            <a:spLocks/>
          </p:cNvSpPr>
          <p:nvPr/>
        </p:nvSpPr>
        <p:spPr>
          <a:xfrm>
            <a:off x="632947" y="200011"/>
            <a:ext cx="2160000" cy="986728"/>
          </a:xfrm>
          <a:prstGeom prst="roundRect">
            <a:avLst/>
          </a:prstGeom>
          <a:solidFill>
            <a:srgbClr val="1A5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68" tIns="111468" rIns="111468" bIns="11146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dirty="0">
                <a:latin typeface="Arvo" panose="02000000000000000000" pitchFamily="2" charset="77"/>
              </a:rPr>
              <a:t>Agree on Event details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7F71D9B-6253-4784-01D8-62A25F6DFDCE}"/>
              </a:ext>
            </a:extLst>
          </p:cNvPr>
          <p:cNvSpPr/>
          <p:nvPr/>
        </p:nvSpPr>
        <p:spPr>
          <a:xfrm>
            <a:off x="666203" y="3501371"/>
            <a:ext cx="973243" cy="852771"/>
          </a:xfrm>
          <a:custGeom>
            <a:avLst/>
            <a:gdLst>
              <a:gd name="connsiteX0" fmla="*/ 0 w 2263576"/>
              <a:gd name="connsiteY0" fmla="*/ 135815 h 1358146"/>
              <a:gd name="connsiteX1" fmla="*/ 135815 w 2263576"/>
              <a:gd name="connsiteY1" fmla="*/ 0 h 1358146"/>
              <a:gd name="connsiteX2" fmla="*/ 2127761 w 2263576"/>
              <a:gd name="connsiteY2" fmla="*/ 0 h 1358146"/>
              <a:gd name="connsiteX3" fmla="*/ 2263576 w 2263576"/>
              <a:gd name="connsiteY3" fmla="*/ 135815 h 1358146"/>
              <a:gd name="connsiteX4" fmla="*/ 2263576 w 2263576"/>
              <a:gd name="connsiteY4" fmla="*/ 1222331 h 1358146"/>
              <a:gd name="connsiteX5" fmla="*/ 2127761 w 2263576"/>
              <a:gd name="connsiteY5" fmla="*/ 1358146 h 1358146"/>
              <a:gd name="connsiteX6" fmla="*/ 135815 w 2263576"/>
              <a:gd name="connsiteY6" fmla="*/ 1358146 h 1358146"/>
              <a:gd name="connsiteX7" fmla="*/ 0 w 2263576"/>
              <a:gd name="connsiteY7" fmla="*/ 1222331 h 1358146"/>
              <a:gd name="connsiteX8" fmla="*/ 0 w 2263576"/>
              <a:gd name="connsiteY8" fmla="*/ 135815 h 13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576" h="1358146">
                <a:moveTo>
                  <a:pt x="0" y="135815"/>
                </a:moveTo>
                <a:cubicBezTo>
                  <a:pt x="0" y="60806"/>
                  <a:pt x="60806" y="0"/>
                  <a:pt x="135815" y="0"/>
                </a:cubicBezTo>
                <a:lnTo>
                  <a:pt x="2127761" y="0"/>
                </a:lnTo>
                <a:cubicBezTo>
                  <a:pt x="2202770" y="0"/>
                  <a:pt x="2263576" y="60806"/>
                  <a:pt x="2263576" y="135815"/>
                </a:cubicBezTo>
                <a:lnTo>
                  <a:pt x="2263576" y="1222331"/>
                </a:lnTo>
                <a:cubicBezTo>
                  <a:pt x="2263576" y="1297340"/>
                  <a:pt x="2202770" y="1358146"/>
                  <a:pt x="2127761" y="1358146"/>
                </a:cubicBezTo>
                <a:lnTo>
                  <a:pt x="135815" y="1358146"/>
                </a:lnTo>
                <a:cubicBezTo>
                  <a:pt x="60806" y="1358146"/>
                  <a:pt x="0" y="1297340"/>
                  <a:pt x="0" y="1222331"/>
                </a:cubicBezTo>
                <a:lnTo>
                  <a:pt x="0" y="135815"/>
                </a:lnTo>
                <a:close/>
              </a:path>
            </a:pathLst>
          </a:custGeom>
          <a:solidFill>
            <a:srgbClr val="1A553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89636"/>
              <a:satOff val="-4355"/>
              <a:lumOff val="-2941"/>
              <a:alphaOff val="0"/>
            </a:schemeClr>
          </a:fillRef>
          <a:effectRef idx="0">
            <a:schemeClr val="accent5">
              <a:hueOff val="-1689636"/>
              <a:satOff val="-4355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39" tIns="100739" rIns="100739" bIns="1007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>
                <a:solidFill>
                  <a:schemeClr val="accent3"/>
                </a:solidFill>
                <a:latin typeface="Arvo" panose="02000000000000000000" pitchFamily="2" charset="77"/>
              </a:rPr>
              <a:t>NO</a:t>
            </a:r>
            <a:endParaRPr lang="en-GB" sz="1600" kern="1200" dirty="0">
              <a:solidFill>
                <a:schemeClr val="accent3"/>
              </a:solidFill>
              <a:latin typeface="Arvo" panose="02000000000000000000" pitchFamily="2" charset="77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1A9712E1-8001-3921-D029-ECB5B67D3EC9}"/>
              </a:ext>
            </a:extLst>
          </p:cNvPr>
          <p:cNvSpPr/>
          <p:nvPr/>
        </p:nvSpPr>
        <p:spPr>
          <a:xfrm>
            <a:off x="9710779" y="5202133"/>
            <a:ext cx="2159999" cy="1464603"/>
          </a:xfrm>
          <a:custGeom>
            <a:avLst/>
            <a:gdLst>
              <a:gd name="connsiteX0" fmla="*/ 0 w 2263576"/>
              <a:gd name="connsiteY0" fmla="*/ 135815 h 1358146"/>
              <a:gd name="connsiteX1" fmla="*/ 135815 w 2263576"/>
              <a:gd name="connsiteY1" fmla="*/ 0 h 1358146"/>
              <a:gd name="connsiteX2" fmla="*/ 2127761 w 2263576"/>
              <a:gd name="connsiteY2" fmla="*/ 0 h 1358146"/>
              <a:gd name="connsiteX3" fmla="*/ 2263576 w 2263576"/>
              <a:gd name="connsiteY3" fmla="*/ 135815 h 1358146"/>
              <a:gd name="connsiteX4" fmla="*/ 2263576 w 2263576"/>
              <a:gd name="connsiteY4" fmla="*/ 1222331 h 1358146"/>
              <a:gd name="connsiteX5" fmla="*/ 2127761 w 2263576"/>
              <a:gd name="connsiteY5" fmla="*/ 1358146 h 1358146"/>
              <a:gd name="connsiteX6" fmla="*/ 135815 w 2263576"/>
              <a:gd name="connsiteY6" fmla="*/ 1358146 h 1358146"/>
              <a:gd name="connsiteX7" fmla="*/ 0 w 2263576"/>
              <a:gd name="connsiteY7" fmla="*/ 1222331 h 1358146"/>
              <a:gd name="connsiteX8" fmla="*/ 0 w 2263576"/>
              <a:gd name="connsiteY8" fmla="*/ 135815 h 13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576" h="1358146">
                <a:moveTo>
                  <a:pt x="0" y="135815"/>
                </a:moveTo>
                <a:cubicBezTo>
                  <a:pt x="0" y="60806"/>
                  <a:pt x="60806" y="0"/>
                  <a:pt x="135815" y="0"/>
                </a:cubicBezTo>
                <a:lnTo>
                  <a:pt x="2127761" y="0"/>
                </a:lnTo>
                <a:cubicBezTo>
                  <a:pt x="2202770" y="0"/>
                  <a:pt x="2263576" y="60806"/>
                  <a:pt x="2263576" y="135815"/>
                </a:cubicBezTo>
                <a:lnTo>
                  <a:pt x="2263576" y="1222331"/>
                </a:lnTo>
                <a:cubicBezTo>
                  <a:pt x="2263576" y="1297340"/>
                  <a:pt x="2202770" y="1358146"/>
                  <a:pt x="2127761" y="1358146"/>
                </a:cubicBezTo>
                <a:lnTo>
                  <a:pt x="135815" y="1358146"/>
                </a:lnTo>
                <a:cubicBezTo>
                  <a:pt x="60806" y="1358146"/>
                  <a:pt x="0" y="1297340"/>
                  <a:pt x="0" y="1222331"/>
                </a:cubicBezTo>
                <a:lnTo>
                  <a:pt x="0" y="135815"/>
                </a:lnTo>
                <a:close/>
              </a:path>
            </a:pathLst>
          </a:custGeom>
          <a:solidFill>
            <a:srgbClr val="1A553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913725"/>
              <a:satOff val="-15242"/>
              <a:lumOff val="-10294"/>
              <a:alphaOff val="0"/>
            </a:schemeClr>
          </a:fillRef>
          <a:effectRef idx="0">
            <a:schemeClr val="accent5">
              <a:hueOff val="-5913725"/>
              <a:satOff val="-15242"/>
              <a:lumOff val="-10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39" tIns="100739" rIns="100739" bIns="100739" numCol="1" spcCol="1270" anchor="ctr" anchorCtr="0">
            <a:noAutofit/>
          </a:bodyPr>
          <a:lstStyle/>
          <a:p>
            <a:pPr algn="ctr"/>
            <a:r>
              <a:rPr lang="en-GB" sz="1600" dirty="0">
                <a:latin typeface="Arvo" panose="02000000000000000000" pitchFamily="2" charset="77"/>
              </a:rPr>
              <a:t>QA observation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8560B8D-17B2-C0F9-75CE-14F08BFE2C1A}"/>
              </a:ext>
            </a:extLst>
          </p:cNvPr>
          <p:cNvSpPr/>
          <p:nvPr/>
        </p:nvSpPr>
        <p:spPr>
          <a:xfrm>
            <a:off x="9702583" y="3500367"/>
            <a:ext cx="2160000" cy="1173153"/>
          </a:xfrm>
          <a:custGeom>
            <a:avLst/>
            <a:gdLst>
              <a:gd name="connsiteX0" fmla="*/ 0 w 2263576"/>
              <a:gd name="connsiteY0" fmla="*/ 135815 h 1358146"/>
              <a:gd name="connsiteX1" fmla="*/ 135815 w 2263576"/>
              <a:gd name="connsiteY1" fmla="*/ 0 h 1358146"/>
              <a:gd name="connsiteX2" fmla="*/ 2127761 w 2263576"/>
              <a:gd name="connsiteY2" fmla="*/ 0 h 1358146"/>
              <a:gd name="connsiteX3" fmla="*/ 2263576 w 2263576"/>
              <a:gd name="connsiteY3" fmla="*/ 135815 h 1358146"/>
              <a:gd name="connsiteX4" fmla="*/ 2263576 w 2263576"/>
              <a:gd name="connsiteY4" fmla="*/ 1222331 h 1358146"/>
              <a:gd name="connsiteX5" fmla="*/ 2127761 w 2263576"/>
              <a:gd name="connsiteY5" fmla="*/ 1358146 h 1358146"/>
              <a:gd name="connsiteX6" fmla="*/ 135815 w 2263576"/>
              <a:gd name="connsiteY6" fmla="*/ 1358146 h 1358146"/>
              <a:gd name="connsiteX7" fmla="*/ 0 w 2263576"/>
              <a:gd name="connsiteY7" fmla="*/ 1222331 h 1358146"/>
              <a:gd name="connsiteX8" fmla="*/ 0 w 2263576"/>
              <a:gd name="connsiteY8" fmla="*/ 135815 h 13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576" h="1358146">
                <a:moveTo>
                  <a:pt x="0" y="135815"/>
                </a:moveTo>
                <a:cubicBezTo>
                  <a:pt x="0" y="60806"/>
                  <a:pt x="60806" y="0"/>
                  <a:pt x="135815" y="0"/>
                </a:cubicBezTo>
                <a:lnTo>
                  <a:pt x="2127761" y="0"/>
                </a:lnTo>
                <a:cubicBezTo>
                  <a:pt x="2202770" y="0"/>
                  <a:pt x="2263576" y="60806"/>
                  <a:pt x="2263576" y="135815"/>
                </a:cubicBezTo>
                <a:lnTo>
                  <a:pt x="2263576" y="1222331"/>
                </a:lnTo>
                <a:cubicBezTo>
                  <a:pt x="2263576" y="1297340"/>
                  <a:pt x="2202770" y="1358146"/>
                  <a:pt x="2127761" y="1358146"/>
                </a:cubicBezTo>
                <a:lnTo>
                  <a:pt x="135815" y="1358146"/>
                </a:lnTo>
                <a:cubicBezTo>
                  <a:pt x="60806" y="1358146"/>
                  <a:pt x="0" y="1297340"/>
                  <a:pt x="0" y="1222331"/>
                </a:cubicBezTo>
                <a:lnTo>
                  <a:pt x="0" y="135815"/>
                </a:lnTo>
                <a:close/>
              </a:path>
            </a:pathLst>
          </a:custGeom>
          <a:solidFill>
            <a:srgbClr val="1A553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913725"/>
              <a:satOff val="-15242"/>
              <a:lumOff val="-10294"/>
              <a:alphaOff val="0"/>
            </a:schemeClr>
          </a:fillRef>
          <a:effectRef idx="0">
            <a:schemeClr val="accent5">
              <a:hueOff val="-5913725"/>
              <a:satOff val="-15242"/>
              <a:lumOff val="-10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39" tIns="100739" rIns="100739" bIns="100739" numCol="1" spcCol="1270" anchor="ctr" anchorCtr="0">
            <a:noAutofit/>
          </a:bodyPr>
          <a:lstStyle/>
          <a:p>
            <a:pPr algn="ctr"/>
            <a:r>
              <a:rPr lang="en-GB" sz="1600" dirty="0">
                <a:latin typeface="Arvo" panose="02000000000000000000" pitchFamily="2" charset="77"/>
              </a:rPr>
              <a:t>Personalised coaching conversation </a:t>
            </a:r>
          </a:p>
        </p:txBody>
      </p:sp>
      <p:sp>
        <p:nvSpPr>
          <p:cNvPr id="2" name="Freeform 30">
            <a:extLst>
              <a:ext uri="{FF2B5EF4-FFF2-40B4-BE49-F238E27FC236}">
                <a16:creationId xmlns:a16="http://schemas.microsoft.com/office/drawing/2014/main" id="{1F3AA88A-D36A-7D22-9843-362F043899EF}"/>
              </a:ext>
            </a:extLst>
          </p:cNvPr>
          <p:cNvSpPr/>
          <p:nvPr/>
        </p:nvSpPr>
        <p:spPr>
          <a:xfrm>
            <a:off x="2038801" y="3501371"/>
            <a:ext cx="973243" cy="852771"/>
          </a:xfrm>
          <a:custGeom>
            <a:avLst/>
            <a:gdLst>
              <a:gd name="connsiteX0" fmla="*/ 0 w 2263576"/>
              <a:gd name="connsiteY0" fmla="*/ 135815 h 1358146"/>
              <a:gd name="connsiteX1" fmla="*/ 135815 w 2263576"/>
              <a:gd name="connsiteY1" fmla="*/ 0 h 1358146"/>
              <a:gd name="connsiteX2" fmla="*/ 2127761 w 2263576"/>
              <a:gd name="connsiteY2" fmla="*/ 0 h 1358146"/>
              <a:gd name="connsiteX3" fmla="*/ 2263576 w 2263576"/>
              <a:gd name="connsiteY3" fmla="*/ 135815 h 1358146"/>
              <a:gd name="connsiteX4" fmla="*/ 2263576 w 2263576"/>
              <a:gd name="connsiteY4" fmla="*/ 1222331 h 1358146"/>
              <a:gd name="connsiteX5" fmla="*/ 2127761 w 2263576"/>
              <a:gd name="connsiteY5" fmla="*/ 1358146 h 1358146"/>
              <a:gd name="connsiteX6" fmla="*/ 135815 w 2263576"/>
              <a:gd name="connsiteY6" fmla="*/ 1358146 h 1358146"/>
              <a:gd name="connsiteX7" fmla="*/ 0 w 2263576"/>
              <a:gd name="connsiteY7" fmla="*/ 1222331 h 1358146"/>
              <a:gd name="connsiteX8" fmla="*/ 0 w 2263576"/>
              <a:gd name="connsiteY8" fmla="*/ 135815 h 13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576" h="1358146">
                <a:moveTo>
                  <a:pt x="0" y="135815"/>
                </a:moveTo>
                <a:cubicBezTo>
                  <a:pt x="0" y="60806"/>
                  <a:pt x="60806" y="0"/>
                  <a:pt x="135815" y="0"/>
                </a:cubicBezTo>
                <a:lnTo>
                  <a:pt x="2127761" y="0"/>
                </a:lnTo>
                <a:cubicBezTo>
                  <a:pt x="2202770" y="0"/>
                  <a:pt x="2263576" y="60806"/>
                  <a:pt x="2263576" y="135815"/>
                </a:cubicBezTo>
                <a:lnTo>
                  <a:pt x="2263576" y="1222331"/>
                </a:lnTo>
                <a:cubicBezTo>
                  <a:pt x="2263576" y="1297340"/>
                  <a:pt x="2202770" y="1358146"/>
                  <a:pt x="2127761" y="1358146"/>
                </a:cubicBezTo>
                <a:lnTo>
                  <a:pt x="135815" y="1358146"/>
                </a:lnTo>
                <a:cubicBezTo>
                  <a:pt x="60806" y="1358146"/>
                  <a:pt x="0" y="1297340"/>
                  <a:pt x="0" y="1222331"/>
                </a:cubicBezTo>
                <a:lnTo>
                  <a:pt x="0" y="135815"/>
                </a:lnTo>
                <a:close/>
              </a:path>
            </a:pathLst>
          </a:custGeom>
          <a:solidFill>
            <a:srgbClr val="1A553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89636"/>
              <a:satOff val="-4355"/>
              <a:lumOff val="-2941"/>
              <a:alphaOff val="0"/>
            </a:schemeClr>
          </a:fillRef>
          <a:effectRef idx="0">
            <a:schemeClr val="accent5">
              <a:hueOff val="-1689636"/>
              <a:satOff val="-4355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39" tIns="100739" rIns="100739" bIns="1007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dirty="0">
                <a:solidFill>
                  <a:schemeClr val="accent3"/>
                </a:solidFill>
                <a:latin typeface="Arvo" panose="02000000000000000000" pitchFamily="2" charset="77"/>
              </a:rPr>
              <a:t>YES</a:t>
            </a:r>
            <a:endParaRPr lang="en-GB" sz="1600" kern="1200" dirty="0">
              <a:solidFill>
                <a:schemeClr val="accent3"/>
              </a:solidFill>
              <a:latin typeface="Arvo" panose="02000000000000000000" pitchFamily="2" charset="77"/>
            </a:endParaRP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79860168-D44A-E5EC-7833-C71600D4AA70}"/>
              </a:ext>
            </a:extLst>
          </p:cNvPr>
          <p:cNvSpPr/>
          <p:nvPr/>
        </p:nvSpPr>
        <p:spPr>
          <a:xfrm>
            <a:off x="9722396" y="1885619"/>
            <a:ext cx="2160000" cy="1173153"/>
          </a:xfrm>
          <a:custGeom>
            <a:avLst/>
            <a:gdLst>
              <a:gd name="connsiteX0" fmla="*/ 0 w 2263576"/>
              <a:gd name="connsiteY0" fmla="*/ 135815 h 1358146"/>
              <a:gd name="connsiteX1" fmla="*/ 135815 w 2263576"/>
              <a:gd name="connsiteY1" fmla="*/ 0 h 1358146"/>
              <a:gd name="connsiteX2" fmla="*/ 2127761 w 2263576"/>
              <a:gd name="connsiteY2" fmla="*/ 0 h 1358146"/>
              <a:gd name="connsiteX3" fmla="*/ 2263576 w 2263576"/>
              <a:gd name="connsiteY3" fmla="*/ 135815 h 1358146"/>
              <a:gd name="connsiteX4" fmla="*/ 2263576 w 2263576"/>
              <a:gd name="connsiteY4" fmla="*/ 1222331 h 1358146"/>
              <a:gd name="connsiteX5" fmla="*/ 2127761 w 2263576"/>
              <a:gd name="connsiteY5" fmla="*/ 1358146 h 1358146"/>
              <a:gd name="connsiteX6" fmla="*/ 135815 w 2263576"/>
              <a:gd name="connsiteY6" fmla="*/ 1358146 h 1358146"/>
              <a:gd name="connsiteX7" fmla="*/ 0 w 2263576"/>
              <a:gd name="connsiteY7" fmla="*/ 1222331 h 1358146"/>
              <a:gd name="connsiteX8" fmla="*/ 0 w 2263576"/>
              <a:gd name="connsiteY8" fmla="*/ 135815 h 13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3576" h="1358146">
                <a:moveTo>
                  <a:pt x="0" y="135815"/>
                </a:moveTo>
                <a:cubicBezTo>
                  <a:pt x="0" y="60806"/>
                  <a:pt x="60806" y="0"/>
                  <a:pt x="135815" y="0"/>
                </a:cubicBezTo>
                <a:lnTo>
                  <a:pt x="2127761" y="0"/>
                </a:lnTo>
                <a:cubicBezTo>
                  <a:pt x="2202770" y="0"/>
                  <a:pt x="2263576" y="60806"/>
                  <a:pt x="2263576" y="135815"/>
                </a:cubicBezTo>
                <a:lnTo>
                  <a:pt x="2263576" y="1222331"/>
                </a:lnTo>
                <a:cubicBezTo>
                  <a:pt x="2263576" y="1297340"/>
                  <a:pt x="2202770" y="1358146"/>
                  <a:pt x="2127761" y="1358146"/>
                </a:cubicBezTo>
                <a:lnTo>
                  <a:pt x="135815" y="1358146"/>
                </a:lnTo>
                <a:cubicBezTo>
                  <a:pt x="60806" y="1358146"/>
                  <a:pt x="0" y="1297340"/>
                  <a:pt x="0" y="1222331"/>
                </a:cubicBezTo>
                <a:lnTo>
                  <a:pt x="0" y="135815"/>
                </a:lnTo>
                <a:close/>
              </a:path>
            </a:pathLst>
          </a:custGeom>
          <a:solidFill>
            <a:srgbClr val="1A553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913725"/>
              <a:satOff val="-15242"/>
              <a:lumOff val="-10294"/>
              <a:alphaOff val="0"/>
            </a:schemeClr>
          </a:fillRef>
          <a:effectRef idx="0">
            <a:schemeClr val="accent5">
              <a:hueOff val="-5913725"/>
              <a:satOff val="-15242"/>
              <a:lumOff val="-10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739" tIns="100739" rIns="100739" bIns="100739" numCol="1" spcCol="1270" anchor="ctr" anchorCtr="0">
            <a:noAutofit/>
          </a:bodyPr>
          <a:lstStyle/>
          <a:p>
            <a:pPr algn="ctr"/>
            <a:r>
              <a:rPr lang="en-GB" sz="1600" dirty="0">
                <a:latin typeface="Arvo" panose="02000000000000000000" pitchFamily="2" charset="77"/>
              </a:rPr>
              <a:t>Self-reflection tool</a:t>
            </a:r>
          </a:p>
        </p:txBody>
      </p:sp>
    </p:spTree>
    <p:extLst>
      <p:ext uri="{BB962C8B-B14F-4D97-AF65-F5344CB8AC3E}">
        <p14:creationId xmlns:p14="http://schemas.microsoft.com/office/powerpoint/2010/main" val="163470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47734-0444-0395-C6CF-827C401B5BCA}"/>
              </a:ext>
            </a:extLst>
          </p:cNvPr>
          <p:cNvSpPr txBox="1"/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Expectations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(Guidance on TDT Learn Facilitator Training)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27C79-CE52-AE1C-BBA0-DDB872079623}"/>
              </a:ext>
            </a:extLst>
          </p:cNvPr>
          <p:cNvSpPr txBox="1"/>
          <p:nvPr/>
        </p:nvSpPr>
        <p:spPr>
          <a:xfrm>
            <a:off x="1415369" y="1960507"/>
            <a:ext cx="3680917" cy="4175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sessions:</a:t>
            </a:r>
          </a:p>
          <a:p>
            <a:pPr marL="285750" indent="-285750" algn="l">
              <a:lnSpc>
                <a:spcPct val="17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Practice before the session!</a:t>
            </a:r>
          </a:p>
          <a:p>
            <a:pPr marL="285750" indent="-28575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Log in using the TDT account</a:t>
            </a:r>
          </a:p>
          <a:p>
            <a:pPr marL="285750" indent="-28575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Log in a little early and check the mic, speakers and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powerpoint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some find logging in using the participant link on a phone useful here!</a:t>
            </a:r>
          </a:p>
          <a:p>
            <a:pPr marL="285750" indent="-28575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Set expectations: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Names – no school 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names! </a:t>
            </a:r>
            <a:endParaRPr lang="en-GB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Cameras 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Consider ways to increase engagement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0000"/>
                </a:solidFill>
                <a:latin typeface="Open Sans" panose="020B0606030504020204" pitchFamily="34" charset="0"/>
              </a:rPr>
              <a:t>Jamboard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 etc</a:t>
            </a:r>
            <a:endParaRPr lang="en-GB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11669-3478-9703-5537-EBC491A5003D}"/>
              </a:ext>
            </a:extLst>
          </p:cNvPr>
          <p:cNvSpPr txBox="1"/>
          <p:nvPr/>
        </p:nvSpPr>
        <p:spPr>
          <a:xfrm>
            <a:off x="6053322" y="2077351"/>
            <a:ext cx="3680917" cy="405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Face to face sessions: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 in time to get set up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safeguarding and fire policies are shared at the start of the session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go anywhere unaccompanied unless you work at that school!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Greet participants warmly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an effort to learn names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Stick to timings, but priorities discussions where necessary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C6AEF-08BD-48B1-D7BB-5331D59E4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12" r="51015"/>
          <a:stretch/>
        </p:blipFill>
        <p:spPr>
          <a:xfrm>
            <a:off x="10179313" y="220439"/>
            <a:ext cx="1788320" cy="205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5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5047734-0444-0395-C6CF-827C401B5BCA}"/>
              </a:ext>
            </a:extLst>
          </p:cNvPr>
          <p:cNvSpPr txBox="1"/>
          <p:nvPr/>
        </p:nvSpPr>
        <p:spPr>
          <a:xfrm>
            <a:off x="2706424" y="133914"/>
            <a:ext cx="642444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Best Practice </a:t>
            </a:r>
          </a:p>
        </p:txBody>
      </p:sp>
      <p:pic>
        <p:nvPicPr>
          <p:cNvPr id="5" name="Picture 4" descr="Drawings on colourful paper">
            <a:extLst>
              <a:ext uri="{FF2B5EF4-FFF2-40B4-BE49-F238E27FC236}">
                <a16:creationId xmlns:a16="http://schemas.microsoft.com/office/drawing/2014/main" id="{F388147C-0EAB-735E-FA76-669E0B3A4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40" r="43487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BDFD1-FF66-48A4-C88C-41F6A0CB2CE5}"/>
              </a:ext>
            </a:extLst>
          </p:cNvPr>
          <p:cNvSpPr txBox="1"/>
          <p:nvPr/>
        </p:nvSpPr>
        <p:spPr>
          <a:xfrm>
            <a:off x="2757035" y="944384"/>
            <a:ext cx="64244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C82C3-A934-82EA-6E7E-931B3FA34E86}"/>
              </a:ext>
            </a:extLst>
          </p:cNvPr>
          <p:cNvSpPr/>
          <p:nvPr/>
        </p:nvSpPr>
        <p:spPr>
          <a:xfrm>
            <a:off x="2849562" y="4793945"/>
            <a:ext cx="5774253" cy="1283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What </a:t>
            </a:r>
            <a:r>
              <a:rPr lang="en-GB" sz="1600" dirty="0"/>
              <a:t>have you done that works?</a:t>
            </a:r>
          </a:p>
          <a:p>
            <a:r>
              <a:rPr lang="en-GB" sz="1600" dirty="0"/>
              <a:t>Tips and tricks for online delivery?</a:t>
            </a:r>
          </a:p>
          <a:p>
            <a:r>
              <a:rPr lang="en-GB" sz="1600" dirty="0"/>
              <a:t>What is expert facilitation?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D87A9-DA8C-D60B-5DB8-2A02194B9C05}"/>
              </a:ext>
            </a:extLst>
          </p:cNvPr>
          <p:cNvSpPr txBox="1"/>
          <p:nvPr/>
        </p:nvSpPr>
        <p:spPr>
          <a:xfrm>
            <a:off x="2770568" y="787031"/>
            <a:ext cx="617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/>
              <a:t>Acknowledging of school policy and limitations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Set up of the room and groupings and networking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Investing in relationships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Role models, ambassadors and advocates for teaching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Honest but prepared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Model high expectations </a:t>
            </a:r>
          </a:p>
        </p:txBody>
      </p:sp>
    </p:spTree>
    <p:extLst>
      <p:ext uri="{BB962C8B-B14F-4D97-AF65-F5344CB8AC3E}">
        <p14:creationId xmlns:p14="http://schemas.microsoft.com/office/powerpoint/2010/main" val="168818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7734-0444-0395-C6CF-827C401B5BCA}"/>
              </a:ext>
            </a:extLst>
          </p:cNvPr>
          <p:cNvSpPr txBox="1"/>
          <p:nvPr/>
        </p:nvSpPr>
        <p:spPr>
          <a:xfrm>
            <a:off x="2706424" y="133914"/>
            <a:ext cx="642444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Best Practice </a:t>
            </a:r>
          </a:p>
        </p:txBody>
      </p:sp>
      <p:pic>
        <p:nvPicPr>
          <p:cNvPr id="5" name="Picture 4" descr="Drawings on colourful paper">
            <a:extLst>
              <a:ext uri="{FF2B5EF4-FFF2-40B4-BE49-F238E27FC236}">
                <a16:creationId xmlns:a16="http://schemas.microsoft.com/office/drawing/2014/main" id="{F388147C-0EAB-735E-FA76-669E0B3A4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40" r="43487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3BDFD1-FF66-48A4-C88C-41F6A0CB2CE5}"/>
              </a:ext>
            </a:extLst>
          </p:cNvPr>
          <p:cNvSpPr txBox="1"/>
          <p:nvPr/>
        </p:nvSpPr>
        <p:spPr>
          <a:xfrm>
            <a:off x="2757035" y="944383"/>
            <a:ext cx="6424440" cy="5495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Emphasise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message ‘we are all teachers of SEND’.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participants engage with the NPQ framework statements by creating an activity out of them.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expert in the session content and its context to enable you to pose challenges. Play Devil’s advocate.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the participants work hard.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0000"/>
                </a:solidFill>
              </a:rPr>
              <a:t>Intentional Monitoring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0000"/>
                </a:solidFill>
              </a:rPr>
              <a:t>Cold calling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0000"/>
                </a:solidFill>
              </a:rPr>
              <a:t>High expectations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 empathy and be realistic/authentic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 vs. research </a:t>
            </a:r>
          </a:p>
        </p:txBody>
      </p:sp>
    </p:spTree>
    <p:extLst>
      <p:ext uri="{BB962C8B-B14F-4D97-AF65-F5344CB8AC3E}">
        <p14:creationId xmlns:p14="http://schemas.microsoft.com/office/powerpoint/2010/main" val="417522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7734-0444-0395-C6CF-827C401B5BCA}"/>
              </a:ext>
            </a:extLst>
          </p:cNvPr>
          <p:cNvSpPr txBox="1"/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SLAs and Payments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27C79-CE52-AE1C-BBA0-DDB872079623}"/>
              </a:ext>
            </a:extLst>
          </p:cNvPr>
          <p:cNvSpPr txBox="1"/>
          <p:nvPr/>
        </p:nvSpPr>
        <p:spPr>
          <a:xfrm>
            <a:off x="1372864" y="1521083"/>
            <a:ext cx="8865824" cy="455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SLAs will be shared after training is complete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Comprehensive summary of responsibilities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Payment information outlined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6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42" name="Rectangle 20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4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0DC1B7-559A-0BCC-00F0-AB5C2326A852}"/>
              </a:ext>
            </a:extLst>
          </p:cNvPr>
          <p:cNvSpPr txBox="1"/>
          <p:nvPr/>
        </p:nvSpPr>
        <p:spPr>
          <a:xfrm>
            <a:off x="677335" y="1282701"/>
            <a:ext cx="5096060" cy="4307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8C22E567-5E93-6324-1E68-04513BBE2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59" y="5907639"/>
            <a:ext cx="1098880" cy="8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7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5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7EA4F1F-E2B7-7806-81D0-3AF81423F79C}"/>
              </a:ext>
            </a:extLst>
          </p:cNvPr>
          <p:cNvSpPr txBox="1"/>
          <p:nvPr/>
        </p:nvSpPr>
        <p:spPr>
          <a:xfrm>
            <a:off x="696659" y="217177"/>
            <a:ext cx="3364608" cy="694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825471B-89EF-E249-554B-F1DB695D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59" y="5907639"/>
            <a:ext cx="1098880" cy="807677"/>
          </a:xfrm>
          <a:prstGeom prst="rect">
            <a:avLst/>
          </a:prstGeom>
        </p:spPr>
      </p:pic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0101CE1-6CAC-A725-D7FD-5429D3B10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304068"/>
              </p:ext>
            </p:extLst>
          </p:nvPr>
        </p:nvGraphicFramePr>
        <p:xfrm>
          <a:off x="2090828" y="1313791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203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6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8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Isosceles Triangle 31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Isosceles Triangle 35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Isosceles Triangle 36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05903F-7425-4372-B1F7-64B6B77F85D4}"/>
              </a:ext>
            </a:extLst>
          </p:cNvPr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Tudor Grange Facilitators </a:t>
            </a:r>
          </a:p>
        </p:txBody>
      </p:sp>
      <p:graphicFrame>
        <p:nvGraphicFramePr>
          <p:cNvPr id="22" name="TextBox 1">
            <a:extLst>
              <a:ext uri="{FF2B5EF4-FFF2-40B4-BE49-F238E27FC236}">
                <a16:creationId xmlns:a16="http://schemas.microsoft.com/office/drawing/2014/main" id="{BDDCD72B-9572-14E3-BED6-807FE8139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552532"/>
              </p:ext>
            </p:extLst>
          </p:nvPr>
        </p:nvGraphicFramePr>
        <p:xfrm>
          <a:off x="718054" y="1181895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1C203F0-E978-D72B-1EFE-10288AE08C18}"/>
              </a:ext>
            </a:extLst>
          </p:cNvPr>
          <p:cNvSpPr/>
          <p:nvPr/>
        </p:nvSpPr>
        <p:spPr>
          <a:xfrm>
            <a:off x="2757714" y="5805713"/>
            <a:ext cx="4664379" cy="72571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 CPD experience</a:t>
            </a:r>
          </a:p>
        </p:txBody>
      </p:sp>
    </p:spTree>
    <p:extLst>
      <p:ext uri="{BB962C8B-B14F-4D97-AF65-F5344CB8AC3E}">
        <p14:creationId xmlns:p14="http://schemas.microsoft.com/office/powerpoint/2010/main" val="145670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A0AB7C3-C7B6-3E6F-8C83-6543DCB66EED}"/>
              </a:ext>
            </a:extLst>
          </p:cNvPr>
          <p:cNvSpPr/>
          <p:nvPr/>
        </p:nvSpPr>
        <p:spPr>
          <a:xfrm>
            <a:off x="2406335" y="4819734"/>
            <a:ext cx="5040916" cy="16834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Cohorts start in Autumn and Spring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x2 online seminars per term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x1 face to face workshop per term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Asynchronous online learning</a:t>
            </a:r>
          </a:p>
          <a:p>
            <a:pPr marL="285750" indent="-285750">
              <a:buFontTx/>
              <a:buChar char="-"/>
            </a:pPr>
            <a:r>
              <a:rPr lang="en-GB">
                <a:solidFill>
                  <a:schemeClr val="bg1"/>
                </a:solidFill>
              </a:rPr>
              <a:t>Discussion boards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6EEFAA80-8B9A-08F6-1BB9-45B73F85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99" y="94748"/>
            <a:ext cx="7343788" cy="463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2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7734-0444-0395-C6CF-827C401B5BCA}"/>
              </a:ext>
            </a:extLst>
          </p:cNvPr>
          <p:cNvSpPr txBox="1"/>
          <p:nvPr/>
        </p:nvSpPr>
        <p:spPr>
          <a:xfrm>
            <a:off x="409575" y="361950"/>
            <a:ext cx="713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433FE-0D9E-3E63-4E07-3BDE27BE527B}"/>
              </a:ext>
            </a:extLst>
          </p:cNvPr>
          <p:cNvSpPr txBox="1"/>
          <p:nvPr/>
        </p:nvSpPr>
        <p:spPr>
          <a:xfrm>
            <a:off x="409575" y="1152427"/>
            <a:ext cx="9015082" cy="455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Assessments are a 1500-word response to a case study at the end of the course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Participants have 1 week to complete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window is two weeks immediately after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Half the number of the cohort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your own group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Comparative judgement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training by TDT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event of a failure, we offer a 1:1 with an experienced assessor and TDT offer a top-up session</a:t>
            </a:r>
          </a:p>
        </p:txBody>
      </p:sp>
    </p:spTree>
    <p:extLst>
      <p:ext uri="{BB962C8B-B14F-4D97-AF65-F5344CB8AC3E}">
        <p14:creationId xmlns:p14="http://schemas.microsoft.com/office/powerpoint/2010/main" val="317003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58C1FD96-C5FF-3704-DDFF-26121F3886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19" y="-1957776"/>
            <a:ext cx="10335287" cy="9540265"/>
          </a:xfrm>
          <a:prstGeom prst="rect">
            <a:avLst/>
          </a:prstGeom>
        </p:spPr>
      </p:pic>
      <p:sp>
        <p:nvSpPr>
          <p:cNvPr id="55" name="Down Arrow 54">
            <a:extLst>
              <a:ext uri="{FF2B5EF4-FFF2-40B4-BE49-F238E27FC236}">
                <a16:creationId xmlns:a16="http://schemas.microsoft.com/office/drawing/2014/main" id="{8B317CA9-D551-FDCC-2A88-E0FCC5BE977D}"/>
              </a:ext>
            </a:extLst>
          </p:cNvPr>
          <p:cNvSpPr/>
          <p:nvPr/>
        </p:nvSpPr>
        <p:spPr>
          <a:xfrm rot="10800000">
            <a:off x="9864738" y="4138521"/>
            <a:ext cx="333855" cy="902205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39855D43-66AE-A5B4-93F4-040FAA457DF6}"/>
              </a:ext>
            </a:extLst>
          </p:cNvPr>
          <p:cNvSpPr/>
          <p:nvPr/>
        </p:nvSpPr>
        <p:spPr>
          <a:xfrm rot="10800000">
            <a:off x="9864738" y="1978197"/>
            <a:ext cx="333855" cy="83416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932E9513-0376-DE1E-C37A-3A1842FC48E2}"/>
              </a:ext>
            </a:extLst>
          </p:cNvPr>
          <p:cNvSpPr/>
          <p:nvPr/>
        </p:nvSpPr>
        <p:spPr>
          <a:xfrm rot="16200000">
            <a:off x="8256612" y="5293923"/>
            <a:ext cx="333855" cy="71779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D532ABA4-27CD-F4D0-D83A-8124495FE993}"/>
              </a:ext>
            </a:extLst>
          </p:cNvPr>
          <p:cNvSpPr/>
          <p:nvPr/>
        </p:nvSpPr>
        <p:spPr>
          <a:xfrm rot="16200000">
            <a:off x="5271300" y="5301607"/>
            <a:ext cx="333855" cy="71779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6CC3800B-EBCA-6156-62F7-B29B8BB74ED0}"/>
              </a:ext>
            </a:extLst>
          </p:cNvPr>
          <p:cNvSpPr/>
          <p:nvPr/>
        </p:nvSpPr>
        <p:spPr>
          <a:xfrm>
            <a:off x="2362246" y="1925518"/>
            <a:ext cx="333855" cy="71779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B63615DF-1FED-F004-80F7-1A249E2BA0A4}"/>
              </a:ext>
            </a:extLst>
          </p:cNvPr>
          <p:cNvSpPr/>
          <p:nvPr/>
        </p:nvSpPr>
        <p:spPr>
          <a:xfrm>
            <a:off x="1855100" y="4007891"/>
            <a:ext cx="333855" cy="90220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E86D0868-7FDD-63D4-D863-F53F85A26F59}"/>
              </a:ext>
            </a:extLst>
          </p:cNvPr>
          <p:cNvSpPr/>
          <p:nvPr/>
        </p:nvSpPr>
        <p:spPr>
          <a:xfrm>
            <a:off x="2964518" y="4018114"/>
            <a:ext cx="333855" cy="90220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Bent Arrow 46">
            <a:extLst>
              <a:ext uri="{FF2B5EF4-FFF2-40B4-BE49-F238E27FC236}">
                <a16:creationId xmlns:a16="http://schemas.microsoft.com/office/drawing/2014/main" id="{45B12AD8-7146-2A5D-9BFB-9AB9B1C26AEE}"/>
              </a:ext>
            </a:extLst>
          </p:cNvPr>
          <p:cNvSpPr/>
          <p:nvPr/>
        </p:nvSpPr>
        <p:spPr>
          <a:xfrm>
            <a:off x="651207" y="1160289"/>
            <a:ext cx="706931" cy="3880437"/>
          </a:xfrm>
          <a:prstGeom prst="bentArrow">
            <a:avLst/>
          </a:prstGeom>
          <a:solidFill>
            <a:schemeClr val="accent3"/>
          </a:soli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64151A4-D2E6-23D6-091C-1EA8C3AD849B}"/>
              </a:ext>
            </a:extLst>
          </p:cNvPr>
          <p:cNvSpPr>
            <a:spLocks/>
          </p:cNvSpPr>
          <p:nvPr/>
        </p:nvSpPr>
        <p:spPr>
          <a:xfrm>
            <a:off x="1459173" y="665518"/>
            <a:ext cx="2160000" cy="1260000"/>
          </a:xfrm>
          <a:prstGeom prst="roundRect">
            <a:avLst/>
          </a:prstGeom>
          <a:solidFill>
            <a:srgbClr val="1A5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68" tIns="111468" rIns="111468" bIns="1114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vo" panose="02000000000000000000" pitchFamily="2" charset="77"/>
              </a:rPr>
              <a:t>Expressio</a:t>
            </a:r>
            <a:r>
              <a:rPr lang="en-GB" sz="2000" dirty="0">
                <a:latin typeface="Arvo" panose="02000000000000000000" pitchFamily="2" charset="77"/>
              </a:rPr>
              <a:t>n of Interest </a:t>
            </a:r>
            <a:endParaRPr lang="en-GB" sz="2000" kern="1200" dirty="0">
              <a:latin typeface="Arvo" panose="02000000000000000000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1A2195-D7A3-A1ED-9A49-D5DBF5F07DA8}"/>
              </a:ext>
            </a:extLst>
          </p:cNvPr>
          <p:cNvSpPr txBox="1"/>
          <p:nvPr/>
        </p:nvSpPr>
        <p:spPr>
          <a:xfrm>
            <a:off x="4246167" y="2433586"/>
            <a:ext cx="4007019" cy="1908000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latin typeface="Arvo" panose="02000000000000000000" pitchFamily="2" charset="77"/>
              </a:rPr>
              <a:t>FACILITATOR ONBOARDING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DA484B2-BB62-6DC5-9E2A-13E3707021BD}"/>
              </a:ext>
            </a:extLst>
          </p:cNvPr>
          <p:cNvSpPr>
            <a:spLocks/>
          </p:cNvSpPr>
          <p:nvPr/>
        </p:nvSpPr>
        <p:spPr>
          <a:xfrm>
            <a:off x="1464282" y="2758114"/>
            <a:ext cx="2160000" cy="1260000"/>
          </a:xfrm>
          <a:prstGeom prst="roundRect">
            <a:avLst/>
          </a:prstGeom>
          <a:solidFill>
            <a:srgbClr val="1A5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42120"/>
              <a:satOff val="20000"/>
              <a:lumOff val="-2941"/>
              <a:alphaOff val="0"/>
            </a:schemeClr>
          </a:fillRef>
          <a:effectRef idx="0">
            <a:schemeClr val="accent3">
              <a:hueOff val="542120"/>
              <a:satOff val="20000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68" tIns="111468" rIns="111468" bIns="111468" numCol="1" spcCol="1270" anchor="ctr" anchorCtr="0">
            <a:noAutofit/>
          </a:bodyPr>
          <a:lstStyle/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dirty="0">
                <a:latin typeface="Arvo" panose="02000000000000000000" pitchFamily="2" charset="77"/>
              </a:rPr>
              <a:t>Discussion with NPQ Lead</a:t>
            </a:r>
            <a:endParaRPr lang="en-GB" sz="2000" kern="1200" dirty="0">
              <a:latin typeface="Arvo" panose="02000000000000000000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B7C8795-9FBF-C150-9A3A-0D9AD0C1D28D}"/>
              </a:ext>
            </a:extLst>
          </p:cNvPr>
          <p:cNvSpPr>
            <a:spLocks/>
          </p:cNvSpPr>
          <p:nvPr/>
        </p:nvSpPr>
        <p:spPr>
          <a:xfrm>
            <a:off x="5797123" y="5040726"/>
            <a:ext cx="2340000" cy="1260000"/>
          </a:xfrm>
          <a:prstGeom prst="roundRect">
            <a:avLst/>
          </a:prstGeom>
          <a:solidFill>
            <a:srgbClr val="1A5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084240"/>
              <a:satOff val="40000"/>
              <a:lumOff val="-5882"/>
              <a:alphaOff val="0"/>
            </a:schemeClr>
          </a:fillRef>
          <a:effectRef idx="0">
            <a:schemeClr val="accent3">
              <a:hueOff val="1084240"/>
              <a:satOff val="40000"/>
              <a:lumOff val="-58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68" tIns="111468" rIns="111468" bIns="1114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vo" panose="02000000000000000000" pitchFamily="2" charset="77"/>
              </a:rPr>
              <a:t>Register with TSH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6917040-231B-0B00-CABE-8CBFAEDB0D39}"/>
              </a:ext>
            </a:extLst>
          </p:cNvPr>
          <p:cNvSpPr>
            <a:spLocks/>
          </p:cNvSpPr>
          <p:nvPr/>
        </p:nvSpPr>
        <p:spPr>
          <a:xfrm>
            <a:off x="8875072" y="5022819"/>
            <a:ext cx="2340000" cy="1260000"/>
          </a:xfrm>
          <a:prstGeom prst="roundRect">
            <a:avLst/>
          </a:prstGeom>
          <a:solidFill>
            <a:srgbClr val="1A5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626359"/>
              <a:satOff val="60000"/>
              <a:lumOff val="-8824"/>
              <a:alphaOff val="0"/>
            </a:schemeClr>
          </a:fillRef>
          <a:effectRef idx="0">
            <a:schemeClr val="accent3">
              <a:hueOff val="1626359"/>
              <a:satOff val="60000"/>
              <a:lumOff val="-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68" tIns="111468" rIns="111468" bIns="1114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vo" panose="02000000000000000000" pitchFamily="2" charset="77"/>
              </a:rPr>
              <a:t>Complete TDT Audit and Training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BB4FF52-43F8-9D8B-4BB9-9A48960650BF}"/>
              </a:ext>
            </a:extLst>
          </p:cNvPr>
          <p:cNvSpPr>
            <a:spLocks/>
          </p:cNvSpPr>
          <p:nvPr/>
        </p:nvSpPr>
        <p:spPr>
          <a:xfrm>
            <a:off x="8886862" y="685114"/>
            <a:ext cx="2160000" cy="1260000"/>
          </a:xfrm>
          <a:prstGeom prst="roundRect">
            <a:avLst/>
          </a:prstGeom>
          <a:solidFill>
            <a:srgbClr val="1A5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68479"/>
              <a:satOff val="80000"/>
              <a:lumOff val="-11765"/>
              <a:alphaOff val="0"/>
            </a:schemeClr>
          </a:fillRef>
          <a:effectRef idx="0">
            <a:schemeClr val="accent3">
              <a:hueOff val="2168479"/>
              <a:satOff val="80000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68" tIns="111468" rIns="111468" bIns="1114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vo" panose="02000000000000000000" pitchFamily="2" charset="77"/>
              </a:rPr>
              <a:t>Agree and sign SLA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5C38302-F9D5-7C24-A8CF-5767D1112DD9}"/>
              </a:ext>
            </a:extLst>
          </p:cNvPr>
          <p:cNvSpPr>
            <a:spLocks/>
          </p:cNvSpPr>
          <p:nvPr/>
        </p:nvSpPr>
        <p:spPr>
          <a:xfrm>
            <a:off x="8915782" y="2829412"/>
            <a:ext cx="2160000" cy="1260000"/>
          </a:xfrm>
          <a:prstGeom prst="roundRect">
            <a:avLst/>
          </a:prstGeom>
          <a:solidFill>
            <a:srgbClr val="1A5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68" tIns="111468" rIns="111468" bIns="111468" numCol="1" spcCol="1270" anchor="ctr" anchorCtr="0">
            <a:noAutofit/>
          </a:bodyPr>
          <a:lstStyle/>
          <a:p>
            <a:pPr marL="0" lvl="0" indent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latin typeface="Arvo" panose="02000000000000000000" pitchFamily="2" charset="77"/>
              </a:rPr>
              <a:t>Attend TSH onboarding welcome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4BFDA01-0672-3538-6692-43E1AD770560}"/>
              </a:ext>
            </a:extLst>
          </p:cNvPr>
          <p:cNvSpPr>
            <a:spLocks/>
          </p:cNvSpPr>
          <p:nvPr/>
        </p:nvSpPr>
        <p:spPr>
          <a:xfrm>
            <a:off x="2811811" y="5022819"/>
            <a:ext cx="2340000" cy="1260000"/>
          </a:xfrm>
          <a:prstGeom prst="roundRect">
            <a:avLst/>
          </a:prstGeom>
          <a:solidFill>
            <a:srgbClr val="1A5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42120"/>
              <a:satOff val="20000"/>
              <a:lumOff val="-2941"/>
              <a:alphaOff val="0"/>
            </a:schemeClr>
          </a:fillRef>
          <a:effectRef idx="0">
            <a:schemeClr val="accent3">
              <a:hueOff val="542120"/>
              <a:satOff val="20000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68" tIns="111468" rIns="111468" bIns="111468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kern="1200" dirty="0">
                <a:latin typeface="Arvo" panose="02000000000000000000" pitchFamily="2" charset="77"/>
              </a:rPr>
              <a:t>Decide to proceed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EA15285-74F4-6673-F0F7-3F5BAEC3E7A9}"/>
              </a:ext>
            </a:extLst>
          </p:cNvPr>
          <p:cNvSpPr>
            <a:spLocks/>
          </p:cNvSpPr>
          <p:nvPr/>
        </p:nvSpPr>
        <p:spPr>
          <a:xfrm>
            <a:off x="207983" y="5030503"/>
            <a:ext cx="2340000" cy="1260000"/>
          </a:xfrm>
          <a:prstGeom prst="roundRect">
            <a:avLst/>
          </a:prstGeom>
          <a:solidFill>
            <a:srgbClr val="1A5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42120"/>
              <a:satOff val="20000"/>
              <a:lumOff val="-2941"/>
              <a:alphaOff val="0"/>
            </a:schemeClr>
          </a:fillRef>
          <a:effectRef idx="0">
            <a:schemeClr val="accent3">
              <a:hueOff val="542120"/>
              <a:satOff val="20000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468" tIns="111468" rIns="111468" bIns="111468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kern="1200" dirty="0">
                <a:latin typeface="Arvo" panose="02000000000000000000" pitchFamily="2" charset="77"/>
              </a:rPr>
              <a:t>Decide not to proceed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6F9747BF-6548-30C4-A020-3B05A9A2F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382138"/>
            <a:ext cx="2160000" cy="15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1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7734-0444-0395-C6CF-827C401B5BCA}"/>
              </a:ext>
            </a:extLst>
          </p:cNvPr>
          <p:cNvSpPr txBox="1"/>
          <p:nvPr/>
        </p:nvSpPr>
        <p:spPr>
          <a:xfrm>
            <a:off x="409575" y="361950"/>
            <a:ext cx="713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Tudor Grange TSH Communication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8A1F5-9ECC-4BA3-ADFE-9CA24FC3508F}"/>
              </a:ext>
            </a:extLst>
          </p:cNvPr>
          <p:cNvSpPr txBox="1"/>
          <p:nvPr/>
        </p:nvSpPr>
        <p:spPr>
          <a:xfrm>
            <a:off x="409575" y="1152427"/>
            <a:ext cx="9015082" cy="455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Termly bulletins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Website page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Reminders before events (week before)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Drop-in sessions weekly (link on bulletin)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9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7734-0444-0395-C6CF-827C401B5BCA}"/>
              </a:ext>
            </a:extLst>
          </p:cNvPr>
          <p:cNvSpPr txBox="1"/>
          <p:nvPr/>
        </p:nvSpPr>
        <p:spPr>
          <a:xfrm>
            <a:off x="409575" y="361950"/>
            <a:ext cx="713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TDT Facilitator Training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C1921-5CC9-0508-251D-D35E5E36FEAF}"/>
              </a:ext>
            </a:extLst>
          </p:cNvPr>
          <p:cNvSpPr txBox="1"/>
          <p:nvPr/>
        </p:nvSpPr>
        <p:spPr>
          <a:xfrm>
            <a:off x="409575" y="1152427"/>
            <a:ext cx="9015082" cy="455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TDT Learn Platform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Facilitator Training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0A3FB-BF01-6ECD-51FF-6E4C210A6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00" t="41649"/>
          <a:stretch/>
        </p:blipFill>
        <p:spPr>
          <a:xfrm>
            <a:off x="6478258" y="440727"/>
            <a:ext cx="2411218" cy="279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78A60-ABDC-7A16-1E1E-EF7D759A6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" t="41512" r="51016"/>
          <a:stretch/>
        </p:blipFill>
        <p:spPr>
          <a:xfrm>
            <a:off x="6478258" y="3429000"/>
            <a:ext cx="2411218" cy="282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54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47734-0444-0395-C6CF-827C401B5BCA}"/>
              </a:ext>
            </a:extLst>
          </p:cNvPr>
          <p:cNvSpPr txBox="1"/>
          <p:nvPr/>
        </p:nvSpPr>
        <p:spPr>
          <a:xfrm>
            <a:off x="409575" y="361950"/>
            <a:ext cx="713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Logistics: Google Drive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36287-606C-526E-668D-430865C97DCA}"/>
              </a:ext>
            </a:extLst>
          </p:cNvPr>
          <p:cNvSpPr txBox="1"/>
          <p:nvPr/>
        </p:nvSpPr>
        <p:spPr>
          <a:xfrm>
            <a:off x="409575" y="1152427"/>
            <a:ext cx="9015082" cy="455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F0C32-D9CC-D642-76D5-03E1FA465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36" y="234099"/>
            <a:ext cx="2586979" cy="228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2CF567-2E5D-0F9A-8667-AB2471012922}"/>
              </a:ext>
            </a:extLst>
          </p:cNvPr>
          <p:cNvSpPr txBox="1"/>
          <p:nvPr/>
        </p:nvSpPr>
        <p:spPr>
          <a:xfrm>
            <a:off x="561975" y="1304827"/>
            <a:ext cx="9015082" cy="455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on TDT Learn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Access: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forms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dates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7FB52-A5C9-9468-C666-958573B18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788" y="3396111"/>
            <a:ext cx="2749232" cy="220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560CC6-EEDE-6C22-5140-9A2D1F901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967" y="4103999"/>
            <a:ext cx="3972690" cy="247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20120-988B-5865-C9D7-8BED90E78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113" y="847627"/>
            <a:ext cx="2649369" cy="256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6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34c77c-2f5c-4993-bea1-71d1f9dd73c9" xsi:nil="true"/>
    <lcf76f155ced4ddcb4097134ff3c332f xmlns="83bcacad-8f34-4487-b3ae-f624c3d49f5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6C86E7703544E826B62B2C46CCA51" ma:contentTypeVersion="16" ma:contentTypeDescription="Create a new document." ma:contentTypeScope="" ma:versionID="5463d87a046ea1aa3dad059dd58133b6">
  <xsd:schema xmlns:xsd="http://www.w3.org/2001/XMLSchema" xmlns:xs="http://www.w3.org/2001/XMLSchema" xmlns:p="http://schemas.microsoft.com/office/2006/metadata/properties" xmlns:ns2="83bcacad-8f34-4487-b3ae-f624c3d49f5e" xmlns:ns3="2234c77c-2f5c-4993-bea1-71d1f9dd73c9" targetNamespace="http://schemas.microsoft.com/office/2006/metadata/properties" ma:root="true" ma:fieldsID="520579c971a52b54bc7315b15aad5663" ns2:_="" ns3:_="">
    <xsd:import namespace="83bcacad-8f34-4487-b3ae-f624c3d49f5e"/>
    <xsd:import namespace="2234c77c-2f5c-4993-bea1-71d1f9dd73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cacad-8f34-4487-b3ae-f624c3d49f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f55a224-095f-4da9-9687-d73f269d8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4c77c-2f5c-4993-bea1-71d1f9dd7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2756c44-db98-42a8-a9bd-34e8001d09e9}" ma:internalName="TaxCatchAll" ma:showField="CatchAllData" ma:web="2234c77c-2f5c-4993-bea1-71d1f9dd7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CC7859-D580-4D00-80A9-DDE108A503DE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83bcacad-8f34-4487-b3ae-f624c3d49f5e"/>
    <ds:schemaRef ds:uri="http://schemas.microsoft.com/office/infopath/2007/PartnerControls"/>
    <ds:schemaRef ds:uri="http://www.w3.org/XML/1998/namespace"/>
    <ds:schemaRef ds:uri="2234c77c-2f5c-4993-bea1-71d1f9dd73c9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DADDD2-D16A-4868-B30F-F03DD697D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706171-C823-4CA4-996C-AD268B46E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cacad-8f34-4487-b3ae-f624c3d49f5e"/>
    <ds:schemaRef ds:uri="2234c77c-2f5c-4993-bea1-71d1f9dd73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0664595-1ff2-4d18-94f5-27e5097d93fd}" enabled="0" method="" siteId="{10664595-1ff2-4d18-94f5-27e5097d93f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803</TotalTime>
  <Words>593</Words>
  <Application>Microsoft Office PowerPoint</Application>
  <PresentationFormat>Widescreen</PresentationFormat>
  <Paragraphs>141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Arvo</vt:lpstr>
      <vt:lpstr>Calibri</vt:lpstr>
      <vt:lpstr>Open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Billie Stewart</dc:creator>
  <cp:lastModifiedBy>Billie Stewart</cp:lastModifiedBy>
  <cp:revision>6</cp:revision>
  <dcterms:created xsi:type="dcterms:W3CDTF">2023-05-25T15:33:04Z</dcterms:created>
  <dcterms:modified xsi:type="dcterms:W3CDTF">2023-09-13T14:52:05Z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0x010100EF46C86E7703544E826B62B2C46CCA51</vt:lpwstr>
  </property>
  <property fmtid="{D5CDD505-2E9C-101B-9397-08002B2CF9AE}" pid="3" name="MediaServiceImageTags">
    <vt:lpwstr/>
  </property>
</Properties>
</file>